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4"/>
    <p:sldMasterId id="2147483648" r:id="rId5"/>
    <p:sldMasterId id="2147483764" r:id="rId6"/>
    <p:sldMasterId id="2147483820" r:id="rId7"/>
  </p:sldMasterIdLst>
  <p:notesMasterIdLst>
    <p:notesMasterId r:id="rId23"/>
  </p:notesMasterIdLst>
  <p:sldIdLst>
    <p:sldId id="355" r:id="rId8"/>
    <p:sldId id="350" r:id="rId9"/>
    <p:sldId id="278" r:id="rId10"/>
    <p:sldId id="364" r:id="rId11"/>
    <p:sldId id="301" r:id="rId12"/>
    <p:sldId id="363" r:id="rId13"/>
    <p:sldId id="349" r:id="rId14"/>
    <p:sldId id="357" r:id="rId15"/>
    <p:sldId id="365" r:id="rId16"/>
    <p:sldId id="274" r:id="rId17"/>
    <p:sldId id="341" r:id="rId18"/>
    <p:sldId id="356" r:id="rId19"/>
    <p:sldId id="358" r:id="rId20"/>
    <p:sldId id="276" r:id="rId21"/>
    <p:sldId id="362"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entury Gothic" panose="020B050202020202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lyn Prinsley" initials="RTP" lastIdx="1" clrIdx="0">
    <p:extLst>
      <p:ext uri="{19B8F6BF-5375-455C-9EA6-DF929625EA0E}">
        <p15:presenceInfo xmlns:p15="http://schemas.microsoft.com/office/powerpoint/2012/main" userId="Roslyn Prinsley" providerId="None"/>
      </p:ext>
    </p:extLst>
  </p:cmAuthor>
  <p:cmAuthor id="2" name="Marta Yebra" initials="MY" lastIdx="8" clrIdx="1">
    <p:extLst>
      <p:ext uri="{19B8F6BF-5375-455C-9EA6-DF929625EA0E}">
        <p15:presenceInfo xmlns:p15="http://schemas.microsoft.com/office/powerpoint/2012/main" userId="S::u5620051@anu.edu.au::29e066db-6de5-4c58-89ce-c2ec9cb45c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4E847-C642-F059-9347-2BE18527F814}" v="34" dt="2021-03-30T19:52:45.215"/>
    <p1510:client id="{FE71C2BD-4B5A-462D-8354-1CB3C677C5B5}" v="256" dt="2021-03-30T12:30:50.660"/>
  </p1510:revLst>
</p1510:revInfo>
</file>

<file path=ppt/tableStyles.xml><?xml version="1.0" encoding="utf-8"?>
<a:tblStyleLst xmlns:a="http://schemas.openxmlformats.org/drawingml/2006/main" def="{894C7C10-916A-4285-B5E2-CCF26D47A26A}">
  <a:tblStyle styleId="{894C7C10-916A-4285-B5E2-CCF26D47A26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BEC"/>
          </a:solidFill>
        </a:fill>
      </a:tcStyle>
    </a:wholeTbl>
    <a:band1H>
      <a:tcTxStyle/>
      <a:tcStyle>
        <a:tcBdr/>
        <a:fill>
          <a:solidFill>
            <a:srgbClr val="D0D4D6"/>
          </a:solidFill>
        </a:fill>
      </a:tcStyle>
    </a:band1H>
    <a:band2H>
      <a:tcTxStyle/>
      <a:tcStyle>
        <a:tcBdr/>
      </a:tcStyle>
    </a:band2H>
    <a:band1V>
      <a:tcTxStyle/>
      <a:tcStyle>
        <a:tcBdr/>
        <a:fill>
          <a:solidFill>
            <a:srgbClr val="D0D4D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01" autoAdjust="0"/>
  </p:normalViewPr>
  <p:slideViewPr>
    <p:cSldViewPr snapToGrid="0">
      <p:cViewPr varScale="1">
        <p:scale>
          <a:sx n="111" d="100"/>
          <a:sy n="111" d="100"/>
        </p:scale>
        <p:origin x="161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 behalf of the members of the Emergency Management Spatial Information Network Australia (EMSINA) we are pleased to offer you an opportunity to present at our next meeting (online) on 31 March 2021. The black summer fires of 2019-20 and ensuing inquiries have prompted many new projects and initiatives. With this in mind, the theme of the next meeting is “Discovering and understanding the latest initiatives in EM, with a particular focus on spatial data exchange to aid EM preparedness and operations”. Presentations will be approximately 20 mins long. You are encouraged to attend the whole day as we will have 2 sessions of presentations. </a:t>
            </a:r>
          </a:p>
        </p:txBody>
      </p:sp>
    </p:spTree>
    <p:extLst>
      <p:ext uri="{BB962C8B-B14F-4D97-AF65-F5344CB8AC3E}">
        <p14:creationId xmlns:p14="http://schemas.microsoft.com/office/powerpoint/2010/main" val="57811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11778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8bab19062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g8bab190620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4" name="Google Shape;404;g8bab190620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426428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995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9021a58bb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indent="0">
              <a:buNone/>
            </a:pPr>
            <a:endParaRPr lang="en-US" sz="1800" dirty="0">
              <a:effectLst/>
              <a:latin typeface="Calibri" panose="020F0502020204030204" pitchFamily="34" charset="0"/>
              <a:ea typeface="Calibri" panose="020F0502020204030204" pitchFamily="34" charset="0"/>
            </a:endParaRPr>
          </a:p>
        </p:txBody>
      </p:sp>
      <p:sp>
        <p:nvSpPr>
          <p:cNvPr id="326" name="Google Shape;326;ga9021a58b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454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51494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dirty="0"/>
          </a:p>
        </p:txBody>
      </p:sp>
    </p:spTree>
    <p:extLst>
      <p:ext uri="{BB962C8B-B14F-4D97-AF65-F5344CB8AC3E}">
        <p14:creationId xmlns:p14="http://schemas.microsoft.com/office/powerpoint/2010/main" val="371069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10592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08233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80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24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3690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sz="1100" dirty="0"/>
          </a:p>
        </p:txBody>
      </p:sp>
    </p:spTree>
    <p:extLst>
      <p:ext uri="{BB962C8B-B14F-4D97-AF65-F5344CB8AC3E}">
        <p14:creationId xmlns:p14="http://schemas.microsoft.com/office/powerpoint/2010/main" val="32293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b7f8c4dc6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b7f8c4dc6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
        <p:cNvGrpSpPr/>
        <p:nvPr/>
      </p:nvGrpSpPr>
      <p:grpSpPr>
        <a:xfrm>
          <a:off x="0" y="0"/>
          <a:ext cx="0" cy="0"/>
          <a:chOff x="0" y="0"/>
          <a:chExt cx="0" cy="0"/>
        </a:xfrm>
      </p:grpSpPr>
      <p:sp>
        <p:nvSpPr>
          <p:cNvPr id="175" name="Google Shape;175;p40"/>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6" name="Google Shape;176;p40"/>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 name="Google Shape;177;p40"/>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78"/>
        <p:cNvGrpSpPr/>
        <p:nvPr/>
      </p:nvGrpSpPr>
      <p:grpSpPr>
        <a:xfrm>
          <a:off x="0" y="0"/>
          <a:ext cx="0" cy="0"/>
          <a:chOff x="0" y="0"/>
          <a:chExt cx="0" cy="0"/>
        </a:xfrm>
      </p:grpSpPr>
      <p:sp>
        <p:nvSpPr>
          <p:cNvPr id="179" name="Google Shape;179;p4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41"/>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228600" rtl="0">
              <a:spcBef>
                <a:spcPts val="0"/>
              </a:spcBef>
              <a:spcAft>
                <a:spcPts val="0"/>
              </a:spcAft>
              <a:buSzPts val="1400"/>
              <a:buNone/>
              <a:defRPr/>
            </a:lvl1pPr>
            <a:lvl2pPr marL="914400" lvl="1" indent="-228600" rtl="0">
              <a:spcBef>
                <a:spcPts val="0"/>
              </a:spcBef>
              <a:spcAft>
                <a:spcPts val="0"/>
              </a:spcAft>
              <a:buSzPts val="1400"/>
              <a:buNone/>
              <a:defRPr/>
            </a:lvl2pPr>
            <a:lvl3pPr marL="1371600" lvl="2" indent="-228600" rtl="0">
              <a:spcBef>
                <a:spcPts val="0"/>
              </a:spcBef>
              <a:spcAft>
                <a:spcPts val="0"/>
              </a:spcAft>
              <a:buSzPts val="1400"/>
              <a:buNone/>
              <a:defRPr/>
            </a:lvl3pPr>
            <a:lvl4pPr marL="1828800" lvl="3" indent="-228600" rtl="0">
              <a:spcBef>
                <a:spcPts val="0"/>
              </a:spcBef>
              <a:spcAft>
                <a:spcPts val="0"/>
              </a:spcAft>
              <a:buSzPts val="1400"/>
              <a:buNone/>
              <a:defRPr/>
            </a:lvl4pPr>
            <a:lvl5pPr marL="2286000" lvl="4" indent="-228600" rtl="0">
              <a:spcBef>
                <a:spcPts val="0"/>
              </a:spcBef>
              <a:spcAft>
                <a:spcPts val="0"/>
              </a:spcAft>
              <a:buSzPts val="1400"/>
              <a:buNone/>
              <a:defRPr/>
            </a:lvl5pPr>
            <a:lvl6pPr marL="2743200" lvl="5" indent="-228600" rtl="0">
              <a:spcBef>
                <a:spcPts val="0"/>
              </a:spcBef>
              <a:spcAft>
                <a:spcPts val="0"/>
              </a:spcAft>
              <a:buSzPts val="1400"/>
              <a:buNone/>
              <a:defRPr/>
            </a:lvl6pPr>
            <a:lvl7pPr marL="3200400" lvl="6" indent="-228600" rtl="0">
              <a:spcBef>
                <a:spcPts val="0"/>
              </a:spcBef>
              <a:spcAft>
                <a:spcPts val="0"/>
              </a:spcAft>
              <a:buSzPts val="1400"/>
              <a:buNone/>
              <a:defRPr/>
            </a:lvl7pPr>
            <a:lvl8pPr marL="3657600" lvl="7" indent="-228600" rtl="0">
              <a:spcBef>
                <a:spcPts val="0"/>
              </a:spcBef>
              <a:spcAft>
                <a:spcPts val="0"/>
              </a:spcAft>
              <a:buSzPts val="1400"/>
              <a:buNone/>
              <a:defRPr/>
            </a:lvl8pPr>
            <a:lvl9pPr marL="4114800" lvl="8" indent="-228600" rtl="0">
              <a:spcBef>
                <a:spcPts val="0"/>
              </a:spcBef>
              <a:spcAft>
                <a:spcPts val="0"/>
              </a:spcAft>
              <a:buSzPts val="1400"/>
              <a:buNone/>
              <a:defRPr/>
            </a:lvl9pPr>
          </a:lstStyle>
          <a:p>
            <a:endParaRPr/>
          </a:p>
        </p:txBody>
      </p:sp>
      <p:sp>
        <p:nvSpPr>
          <p:cNvPr id="181" name="Google Shape;181;p41"/>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489325"/>
            <a:ext cx="9144000" cy="1654175"/>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x-none"/>
          </a:p>
        </p:txBody>
      </p:sp>
      <p:sp>
        <p:nvSpPr>
          <p:cNvPr id="5" name="Rectangle 8"/>
          <p:cNvSpPr>
            <a:spLocks noChangeArrowheads="1"/>
          </p:cNvSpPr>
          <p:nvPr/>
        </p:nvSpPr>
        <p:spPr bwMode="auto">
          <a:xfrm>
            <a:off x="0" y="0"/>
            <a:ext cx="9144000" cy="77152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x-none"/>
          </a:p>
        </p:txBody>
      </p:sp>
      <p:pic>
        <p:nvPicPr>
          <p:cNvPr id="6" name="Picture 12" descr="ANU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subTitle" idx="1"/>
          </p:nvPr>
        </p:nvSpPr>
        <p:spPr>
          <a:xfrm>
            <a:off x="468313" y="3489722"/>
            <a:ext cx="8280400" cy="523220"/>
          </a:xfrm>
        </p:spPr>
        <p:txBody>
          <a:bodyPr>
            <a:spAutoFit/>
          </a:bodyPr>
          <a:lstStyle>
            <a:lvl1pPr marL="0" indent="0">
              <a:buFontTx/>
              <a:buNone/>
              <a:defRPr sz="2800"/>
            </a:lvl1pPr>
          </a:lstStyle>
          <a:p>
            <a:pPr lvl="0"/>
            <a:r>
              <a:rPr lang="en-AU" noProof="0"/>
              <a:t>Click to edit Master subtitle style</a:t>
            </a:r>
          </a:p>
        </p:txBody>
      </p:sp>
      <p:sp>
        <p:nvSpPr>
          <p:cNvPr id="8195" name="Rectangle 3"/>
          <p:cNvSpPr>
            <a:spLocks noGrp="1" noChangeArrowheads="1"/>
          </p:cNvSpPr>
          <p:nvPr>
            <p:ph type="ctrTitle"/>
          </p:nvPr>
        </p:nvSpPr>
        <p:spPr>
          <a:xfrm>
            <a:off x="468316" y="1356809"/>
            <a:ext cx="8207375" cy="646331"/>
          </a:xfrm>
        </p:spPr>
        <p:txBody>
          <a:bodyPr>
            <a:spAutoFit/>
          </a:bodyPr>
          <a:lstStyle>
            <a:lvl1pPr>
              <a:defRPr>
                <a:solidFill>
                  <a:schemeClr val="tx1"/>
                </a:solidFill>
              </a:defRPr>
            </a:lvl1pPr>
          </a:lstStyle>
          <a:p>
            <a:pPr lvl="0"/>
            <a:r>
              <a:rPr lang="en-AU" noProof="0"/>
              <a:t>Click to edit Master title style</a:t>
            </a:r>
          </a:p>
        </p:txBody>
      </p:sp>
      <p:sp>
        <p:nvSpPr>
          <p:cNvPr id="7" name="Rectangle 5"/>
          <p:cNvSpPr>
            <a:spLocks noGrp="1" noChangeArrowheads="1"/>
          </p:cNvSpPr>
          <p:nvPr>
            <p:ph type="dt" sz="half" idx="10"/>
          </p:nvPr>
        </p:nvSpPr>
        <p:spPr>
          <a:xfrm>
            <a:off x="457200" y="4684713"/>
            <a:ext cx="2133600" cy="357187"/>
          </a:xfrm>
        </p:spPr>
        <p:txBody>
          <a:bodyPr/>
          <a:lstStyle>
            <a:lvl1pPr algn="l">
              <a:defRPr/>
            </a:lvl1pPr>
          </a:lstStyle>
          <a:p>
            <a:endParaRPr lang="x-none" altLang="x-none"/>
          </a:p>
        </p:txBody>
      </p:sp>
      <p:sp>
        <p:nvSpPr>
          <p:cNvPr id="8" name="Rectangle 6"/>
          <p:cNvSpPr>
            <a:spLocks noGrp="1" noChangeArrowheads="1"/>
          </p:cNvSpPr>
          <p:nvPr>
            <p:ph type="ftr" sz="quarter" idx="11"/>
          </p:nvPr>
        </p:nvSpPr>
        <p:spPr>
          <a:xfrm>
            <a:off x="3124200" y="4684713"/>
            <a:ext cx="2895600" cy="357187"/>
          </a:xfrm>
        </p:spPr>
        <p:txBody>
          <a:bodyPr/>
          <a:lstStyle>
            <a:lvl1pPr algn="ctr">
              <a:defRPr/>
            </a:lvl1pPr>
          </a:lstStyle>
          <a:p>
            <a:pPr>
              <a:defRPr/>
            </a:pPr>
            <a:r>
              <a:rPr lang="en-AU"/>
              <a:t>Footer text goes in here</a:t>
            </a:r>
          </a:p>
        </p:txBody>
      </p:sp>
      <p:sp>
        <p:nvSpPr>
          <p:cNvPr id="9" name="Rectangle 7"/>
          <p:cNvSpPr>
            <a:spLocks noGrp="1" noChangeArrowheads="1"/>
          </p:cNvSpPr>
          <p:nvPr>
            <p:ph type="sldNum" sz="quarter" idx="12"/>
          </p:nvPr>
        </p:nvSpPr>
        <p:spPr>
          <a:xfrm>
            <a:off x="6553200" y="4684713"/>
            <a:ext cx="2133600" cy="357187"/>
          </a:xfrm>
        </p:spPr>
        <p:txBody>
          <a:bodyPr/>
          <a:lstStyle>
            <a:lvl1pPr>
              <a:defRPr/>
            </a:lvl1pPr>
          </a:lstStyle>
          <a:p>
            <a:fld id="{4891EEDB-BB68-3744-88DF-3B37F5095CB2}" type="slidenum">
              <a:rPr lang="en-AU" altLang="x-none"/>
              <a:pPr/>
              <a:t>‹#›</a:t>
            </a:fld>
            <a:endParaRPr lang="en-AU" altLang="x-none"/>
          </a:p>
        </p:txBody>
      </p:sp>
    </p:spTree>
    <p:extLst>
      <p:ext uri="{BB962C8B-B14F-4D97-AF65-F5344CB8AC3E}">
        <p14:creationId xmlns:p14="http://schemas.microsoft.com/office/powerpoint/2010/main" val="174739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x-none"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8E41B671-95F8-AD49-965B-CC100353298F}" type="slidenum">
              <a:rPr lang="en-AU" altLang="x-none"/>
              <a:pPr/>
              <a:t>‹#›</a:t>
            </a:fld>
            <a:endParaRPr lang="en-AU" altLang="x-none"/>
          </a:p>
        </p:txBody>
      </p:sp>
    </p:spTree>
    <p:extLst>
      <p:ext uri="{BB962C8B-B14F-4D97-AF65-F5344CB8AC3E}">
        <p14:creationId xmlns:p14="http://schemas.microsoft.com/office/powerpoint/2010/main" val="203400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x-none"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7DBCCD5A-69F8-7C44-8AF6-D041C925865F}" type="slidenum">
              <a:rPr lang="en-AU" altLang="x-none"/>
              <a:pPr/>
              <a:t>‹#›</a:t>
            </a:fld>
            <a:endParaRPr lang="en-AU" altLang="x-none"/>
          </a:p>
        </p:txBody>
      </p:sp>
    </p:spTree>
    <p:extLst>
      <p:ext uri="{BB962C8B-B14F-4D97-AF65-F5344CB8AC3E}">
        <p14:creationId xmlns:p14="http://schemas.microsoft.com/office/powerpoint/2010/main" val="1851862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437085"/>
            <a:ext cx="4038600" cy="315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437085"/>
            <a:ext cx="4038600" cy="315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endParaRPr lang="x-none"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7B974F2B-9D21-E245-9AF4-6B0C0FFEE9E0}" type="slidenum">
              <a:rPr lang="en-AU" altLang="x-none"/>
              <a:pPr/>
              <a:t>‹#›</a:t>
            </a:fld>
            <a:endParaRPr lang="en-AU" altLang="x-none"/>
          </a:p>
        </p:txBody>
      </p:sp>
    </p:spTree>
    <p:extLst>
      <p:ext uri="{BB962C8B-B14F-4D97-AF65-F5344CB8AC3E}">
        <p14:creationId xmlns:p14="http://schemas.microsoft.com/office/powerpoint/2010/main" val="774928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510"/>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37184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0532"/>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8" y="137184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840532"/>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endParaRPr lang="x-none" altLang="x-none"/>
          </a:p>
        </p:txBody>
      </p:sp>
      <p:sp>
        <p:nvSpPr>
          <p:cNvPr id="8"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9" name="Rectangle 6"/>
          <p:cNvSpPr>
            <a:spLocks noGrp="1" noChangeArrowheads="1"/>
          </p:cNvSpPr>
          <p:nvPr>
            <p:ph type="sldNum" sz="quarter" idx="12"/>
          </p:nvPr>
        </p:nvSpPr>
        <p:spPr>
          <a:ln/>
        </p:spPr>
        <p:txBody>
          <a:bodyPr/>
          <a:lstStyle>
            <a:lvl1pPr>
              <a:defRPr/>
            </a:lvl1pPr>
          </a:lstStyle>
          <a:p>
            <a:fld id="{C0DAB902-158A-EA4A-9B29-A91032638C0C}" type="slidenum">
              <a:rPr lang="en-AU" altLang="x-none"/>
              <a:pPr/>
              <a:t>‹#›</a:t>
            </a:fld>
            <a:endParaRPr lang="en-AU" altLang="x-none"/>
          </a:p>
        </p:txBody>
      </p:sp>
    </p:spTree>
    <p:extLst>
      <p:ext uri="{BB962C8B-B14F-4D97-AF65-F5344CB8AC3E}">
        <p14:creationId xmlns:p14="http://schemas.microsoft.com/office/powerpoint/2010/main" val="187612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endParaRPr lang="x-none" altLang="x-none"/>
          </a:p>
        </p:txBody>
      </p:sp>
      <p:sp>
        <p:nvSpPr>
          <p:cNvPr id="4"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5" name="Rectangle 6"/>
          <p:cNvSpPr>
            <a:spLocks noGrp="1" noChangeArrowheads="1"/>
          </p:cNvSpPr>
          <p:nvPr>
            <p:ph type="sldNum" sz="quarter" idx="12"/>
          </p:nvPr>
        </p:nvSpPr>
        <p:spPr>
          <a:ln/>
        </p:spPr>
        <p:txBody>
          <a:bodyPr/>
          <a:lstStyle>
            <a:lvl1pPr>
              <a:defRPr/>
            </a:lvl1pPr>
          </a:lstStyle>
          <a:p>
            <a:fld id="{53C4A34E-B7E2-AF48-84B4-ABB5E3E903B3}" type="slidenum">
              <a:rPr lang="en-AU" altLang="x-none"/>
              <a:pPr/>
              <a:t>‹#›</a:t>
            </a:fld>
            <a:endParaRPr lang="en-AU" altLang="x-none"/>
          </a:p>
        </p:txBody>
      </p:sp>
    </p:spTree>
    <p:extLst>
      <p:ext uri="{BB962C8B-B14F-4D97-AF65-F5344CB8AC3E}">
        <p14:creationId xmlns:p14="http://schemas.microsoft.com/office/powerpoint/2010/main" val="5784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x-none" altLang="x-none"/>
          </a:p>
        </p:txBody>
      </p:sp>
      <p:sp>
        <p:nvSpPr>
          <p:cNvPr id="3"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4" name="Rectangle 6"/>
          <p:cNvSpPr>
            <a:spLocks noGrp="1" noChangeArrowheads="1"/>
          </p:cNvSpPr>
          <p:nvPr>
            <p:ph type="sldNum" sz="quarter" idx="12"/>
          </p:nvPr>
        </p:nvSpPr>
        <p:spPr>
          <a:ln/>
        </p:spPr>
        <p:txBody>
          <a:bodyPr/>
          <a:lstStyle>
            <a:lvl1pPr>
              <a:defRPr/>
            </a:lvl1pPr>
          </a:lstStyle>
          <a:p>
            <a:fld id="{F71F18A7-E4DE-1D4E-9EBA-144F41C577F4}" type="slidenum">
              <a:rPr lang="en-AU" altLang="x-none"/>
              <a:pPr/>
              <a:t>‹#›</a:t>
            </a:fld>
            <a:endParaRPr lang="en-AU" altLang="x-none"/>
          </a:p>
        </p:txBody>
      </p:sp>
    </p:spTree>
    <p:extLst>
      <p:ext uri="{BB962C8B-B14F-4D97-AF65-F5344CB8AC3E}">
        <p14:creationId xmlns:p14="http://schemas.microsoft.com/office/powerpoint/2010/main" val="123281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411510"/>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55817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3" y="1347614"/>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x-none"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E86A5948-6753-F44D-9810-9C77D3739C96}" type="slidenum">
              <a:rPr lang="en-AU" altLang="x-none"/>
              <a:pPr/>
              <a:t>‹#›</a:t>
            </a:fld>
            <a:endParaRPr lang="en-AU" altLang="x-none"/>
          </a:p>
        </p:txBody>
      </p:sp>
    </p:spTree>
    <p:extLst>
      <p:ext uri="{BB962C8B-B14F-4D97-AF65-F5344CB8AC3E}">
        <p14:creationId xmlns:p14="http://schemas.microsoft.com/office/powerpoint/2010/main" val="181492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468360" y="573750"/>
            <a:ext cx="8229240" cy="8569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ubTitle" idx="1"/>
          </p:nvPr>
        </p:nvSpPr>
        <p:spPr>
          <a:xfrm>
            <a:off x="457200" y="1437210"/>
            <a:ext cx="8229240" cy="31573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95886"/>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3777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427235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x-none" altLang="x-none"/>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F73196EC-6DC5-794B-A448-4C35A81CFA13}" type="slidenum">
              <a:rPr lang="en-AU" altLang="x-none"/>
              <a:pPr/>
              <a:t>‹#›</a:t>
            </a:fld>
            <a:endParaRPr lang="en-AU" altLang="x-none"/>
          </a:p>
        </p:txBody>
      </p:sp>
    </p:spTree>
    <p:extLst>
      <p:ext uri="{BB962C8B-B14F-4D97-AF65-F5344CB8AC3E}">
        <p14:creationId xmlns:p14="http://schemas.microsoft.com/office/powerpoint/2010/main" val="609257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x-none"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FC1DCB3E-CCB0-3549-87EB-2189C6B00A9F}" type="slidenum">
              <a:rPr lang="en-AU" altLang="x-none"/>
              <a:pPr/>
              <a:t>‹#›</a:t>
            </a:fld>
            <a:endParaRPr lang="en-AU" altLang="x-none"/>
          </a:p>
        </p:txBody>
      </p:sp>
    </p:spTree>
    <p:extLst>
      <p:ext uri="{BB962C8B-B14F-4D97-AF65-F5344CB8AC3E}">
        <p14:creationId xmlns:p14="http://schemas.microsoft.com/office/powerpoint/2010/main" val="590202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73881"/>
            <a:ext cx="2058988" cy="4020741"/>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3" y="573881"/>
            <a:ext cx="6029325" cy="40207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x-none" altLang="x-none"/>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3784F347-27A3-634B-A002-03B5F6948862}" type="slidenum">
              <a:rPr lang="en-AU" altLang="x-none"/>
              <a:pPr/>
              <a:t>‹#›</a:t>
            </a:fld>
            <a:endParaRPr lang="en-AU" altLang="x-none"/>
          </a:p>
        </p:txBody>
      </p:sp>
    </p:spTree>
    <p:extLst>
      <p:ext uri="{BB962C8B-B14F-4D97-AF65-F5344CB8AC3E}">
        <p14:creationId xmlns:p14="http://schemas.microsoft.com/office/powerpoint/2010/main" val="301393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3489723"/>
            <a:ext cx="9144000" cy="1653778"/>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Grp="1" noChangeArrowheads="1"/>
          </p:cNvSpPr>
          <p:nvPr>
            <p:ph type="subTitle" idx="1"/>
          </p:nvPr>
        </p:nvSpPr>
        <p:spPr>
          <a:xfrm>
            <a:off x="468313" y="3500273"/>
            <a:ext cx="8280400" cy="415498"/>
          </a:xfrm>
          <a:prstGeom prst="rect">
            <a:avLst/>
          </a:prstGeom>
        </p:spPr>
        <p:txBody>
          <a:bodyPr>
            <a:spAutoFit/>
          </a:bodyPr>
          <a:lstStyle>
            <a:lvl1pPr marL="0" indent="0">
              <a:buFontTx/>
              <a:buNone/>
              <a:defRPr sz="2100"/>
            </a:lvl1pPr>
          </a:lstStyle>
          <a:p>
            <a:pPr lvl="0"/>
            <a:r>
              <a:rPr lang="en-AU" altLang="x-none" noProof="0"/>
              <a:t>Click to edit Master subtitle style</a:t>
            </a:r>
          </a:p>
        </p:txBody>
      </p:sp>
      <p:sp>
        <p:nvSpPr>
          <p:cNvPr id="8200" name="Rectangle 8"/>
          <p:cNvSpPr>
            <a:spLocks noChangeArrowheads="1"/>
          </p:cNvSpPr>
          <p:nvPr userDrawn="1"/>
        </p:nvSpPr>
        <p:spPr bwMode="auto">
          <a:xfrm>
            <a:off x="0" y="1"/>
            <a:ext cx="9144000" cy="573881"/>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pic>
        <p:nvPicPr>
          <p:cNvPr id="8201" name="Picture 9" descr="ANU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6916"/>
            <a:ext cx="1511300" cy="3940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BC3CE39F-2D11-FD4A-8E6F-93B0976BEDA0}"/>
              </a:ext>
            </a:extLst>
          </p:cNvPr>
          <p:cNvSpPr>
            <a:spLocks noGrp="1" noChangeArrowheads="1"/>
          </p:cNvSpPr>
          <p:nvPr>
            <p:ph type="ctrTitle"/>
          </p:nvPr>
        </p:nvSpPr>
        <p:spPr>
          <a:xfrm>
            <a:off x="468314" y="1379450"/>
            <a:ext cx="8207375" cy="646331"/>
          </a:xfrm>
          <a:prstGeom prst="rect">
            <a:avLst/>
          </a:prstGeom>
        </p:spPr>
        <p:txBody>
          <a:bodyPr>
            <a:spAutoFit/>
          </a:bodyPr>
          <a:lstStyle>
            <a:lvl1pPr>
              <a:defRPr b="1">
                <a:solidFill>
                  <a:schemeClr val="tx1"/>
                </a:solidFill>
                <a:latin typeface="+mn-lt"/>
              </a:defRPr>
            </a:lvl1pPr>
          </a:lstStyle>
          <a:p>
            <a:pPr lvl="0"/>
            <a:r>
              <a:rPr lang="en-AU" altLang="x-none" noProof="0"/>
              <a:t>Click to edit Master title style</a:t>
            </a:r>
          </a:p>
        </p:txBody>
      </p:sp>
      <p:pic>
        <p:nvPicPr>
          <p:cNvPr id="3" name="Picture 2">
            <a:extLst>
              <a:ext uri="{FF2B5EF4-FFF2-40B4-BE49-F238E27FC236}">
                <a16:creationId xmlns:a16="http://schemas.microsoft.com/office/drawing/2014/main" id="{362EF52F-B50B-0041-93F4-5620F1B76E53}"/>
              </a:ext>
            </a:extLst>
          </p:cNvPr>
          <p:cNvPicPr>
            <a:picLocks noChangeAspect="1"/>
          </p:cNvPicPr>
          <p:nvPr userDrawn="1"/>
        </p:nvPicPr>
        <p:blipFill>
          <a:blip r:embed="rId3"/>
          <a:stretch>
            <a:fillRect/>
          </a:stretch>
        </p:blipFill>
        <p:spPr>
          <a:xfrm>
            <a:off x="7151228" y="26966"/>
            <a:ext cx="1524461" cy="546916"/>
          </a:xfrm>
          <a:prstGeom prst="rect">
            <a:avLst/>
          </a:prstGeom>
        </p:spPr>
      </p:pic>
    </p:spTree>
    <p:extLst>
      <p:ext uri="{BB962C8B-B14F-4D97-AF65-F5344CB8AC3E}">
        <p14:creationId xmlns:p14="http://schemas.microsoft.com/office/powerpoint/2010/main" val="438532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Teal No Text">
    <p:bg>
      <p:bgPr>
        <a:solidFill>
          <a:schemeClr val="accent2"/>
        </a:solidFill>
        <a:effectLst/>
      </p:bgPr>
    </p:bg>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107155" y="-1082282"/>
            <a:ext cx="9300167" cy="6638925"/>
            <a:chOff x="-90" y="-852"/>
            <a:chExt cx="7870" cy="5618"/>
          </a:xfrm>
        </p:grpSpPr>
        <p:sp>
          <p:nvSpPr>
            <p:cNvPr id="9" name="AutoShape 3"/>
            <p:cNvSpPr>
              <a:spLocks noChangeAspect="1" noChangeArrowheads="1" noTextEdit="1"/>
            </p:cNvSpPr>
            <p:nvPr/>
          </p:nvSpPr>
          <p:spPr bwMode="auto">
            <a:xfrm>
              <a:off x="-90" y="-852"/>
              <a:ext cx="7870" cy="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0" name="Freeform 5"/>
            <p:cNvSpPr>
              <a:spLocks/>
            </p:cNvSpPr>
            <p:nvPr/>
          </p:nvSpPr>
          <p:spPr bwMode="auto">
            <a:xfrm>
              <a:off x="-90" y="-859"/>
              <a:ext cx="2544" cy="563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1" name="Freeform 6"/>
            <p:cNvSpPr>
              <a:spLocks noEditPoints="1"/>
            </p:cNvSpPr>
            <p:nvPr/>
          </p:nvSpPr>
          <p:spPr bwMode="auto">
            <a:xfrm>
              <a:off x="2703" y="903"/>
              <a:ext cx="5103" cy="305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grpSp>
        <p:nvGrpSpPr>
          <p:cNvPr id="12" name="Group 4"/>
          <p:cNvGrpSpPr>
            <a:grpSpLocks noChangeAspect="1"/>
          </p:cNvGrpSpPr>
          <p:nvPr userDrawn="1"/>
        </p:nvGrpSpPr>
        <p:grpSpPr bwMode="auto">
          <a:xfrm>
            <a:off x="-107155" y="-1082282"/>
            <a:ext cx="9300167" cy="6638925"/>
            <a:chOff x="-90" y="-852"/>
            <a:chExt cx="7870" cy="5618"/>
          </a:xfrm>
        </p:grpSpPr>
        <p:sp>
          <p:nvSpPr>
            <p:cNvPr id="13" name="AutoShape 3"/>
            <p:cNvSpPr>
              <a:spLocks noChangeAspect="1" noChangeArrowheads="1" noTextEdit="1"/>
            </p:cNvSpPr>
            <p:nvPr userDrawn="1"/>
          </p:nvSpPr>
          <p:spPr bwMode="auto">
            <a:xfrm>
              <a:off x="-90" y="-852"/>
              <a:ext cx="7870" cy="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4" name="Freeform 5"/>
            <p:cNvSpPr>
              <a:spLocks/>
            </p:cNvSpPr>
            <p:nvPr userDrawn="1"/>
          </p:nvSpPr>
          <p:spPr bwMode="auto">
            <a:xfrm>
              <a:off x="-90" y="-859"/>
              <a:ext cx="2544" cy="563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5" name="Freeform 6"/>
            <p:cNvSpPr>
              <a:spLocks noEditPoints="1"/>
            </p:cNvSpPr>
            <p:nvPr userDrawn="1"/>
          </p:nvSpPr>
          <p:spPr bwMode="auto">
            <a:xfrm>
              <a:off x="2703" y="903"/>
              <a:ext cx="5103" cy="305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spTree>
    <p:extLst>
      <p:ext uri="{BB962C8B-B14F-4D97-AF65-F5344CB8AC3E}">
        <p14:creationId xmlns:p14="http://schemas.microsoft.com/office/powerpoint/2010/main" val="825068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Yellow No Text">
    <p:bg>
      <p:bgPr>
        <a:solidFill>
          <a:schemeClr val="accent3"/>
        </a:solidFill>
        <a:effectLst/>
      </p:bgPr>
    </p:bg>
    <p:spTree>
      <p:nvGrpSpPr>
        <p:cNvPr id="1" name=""/>
        <p:cNvGrpSpPr/>
        <p:nvPr/>
      </p:nvGrpSpPr>
      <p:grpSpPr>
        <a:xfrm>
          <a:off x="0" y="0"/>
          <a:ext cx="0" cy="0"/>
          <a:chOff x="0" y="0"/>
          <a:chExt cx="0" cy="0"/>
        </a:xfrm>
      </p:grpSpPr>
      <p:grpSp>
        <p:nvGrpSpPr>
          <p:cNvPr id="11" name="Group 4"/>
          <p:cNvGrpSpPr>
            <a:grpSpLocks noChangeAspect="1"/>
          </p:cNvGrpSpPr>
          <p:nvPr/>
        </p:nvGrpSpPr>
        <p:grpSpPr bwMode="auto">
          <a:xfrm>
            <a:off x="-107155" y="-1082282"/>
            <a:ext cx="9300167" cy="6638925"/>
            <a:chOff x="-90" y="-852"/>
            <a:chExt cx="7870" cy="5618"/>
          </a:xfrm>
        </p:grpSpPr>
        <p:sp>
          <p:nvSpPr>
            <p:cNvPr id="12" name="AutoShape 3"/>
            <p:cNvSpPr>
              <a:spLocks noChangeAspect="1" noChangeArrowheads="1" noTextEdit="1"/>
            </p:cNvSpPr>
            <p:nvPr/>
          </p:nvSpPr>
          <p:spPr bwMode="auto">
            <a:xfrm>
              <a:off x="-90" y="-852"/>
              <a:ext cx="7870" cy="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3" name="Freeform 5"/>
            <p:cNvSpPr>
              <a:spLocks/>
            </p:cNvSpPr>
            <p:nvPr/>
          </p:nvSpPr>
          <p:spPr bwMode="auto">
            <a:xfrm>
              <a:off x="-90" y="-859"/>
              <a:ext cx="2544" cy="563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4" name="Freeform 6"/>
            <p:cNvSpPr>
              <a:spLocks noEditPoints="1"/>
            </p:cNvSpPr>
            <p:nvPr/>
          </p:nvSpPr>
          <p:spPr bwMode="auto">
            <a:xfrm>
              <a:off x="2703" y="903"/>
              <a:ext cx="5103" cy="305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grpSp>
        <p:nvGrpSpPr>
          <p:cNvPr id="9" name="Group 4"/>
          <p:cNvGrpSpPr>
            <a:grpSpLocks noChangeAspect="1"/>
          </p:cNvGrpSpPr>
          <p:nvPr userDrawn="1"/>
        </p:nvGrpSpPr>
        <p:grpSpPr bwMode="auto">
          <a:xfrm>
            <a:off x="-107155" y="-1082282"/>
            <a:ext cx="9300167" cy="6638925"/>
            <a:chOff x="-90" y="-852"/>
            <a:chExt cx="7870" cy="5618"/>
          </a:xfrm>
        </p:grpSpPr>
        <p:sp>
          <p:nvSpPr>
            <p:cNvPr id="10" name="AutoShape 3"/>
            <p:cNvSpPr>
              <a:spLocks noChangeAspect="1" noChangeArrowheads="1" noTextEdit="1"/>
            </p:cNvSpPr>
            <p:nvPr userDrawn="1"/>
          </p:nvSpPr>
          <p:spPr bwMode="auto">
            <a:xfrm>
              <a:off x="-90" y="-852"/>
              <a:ext cx="7870" cy="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5" name="Freeform 5"/>
            <p:cNvSpPr>
              <a:spLocks/>
            </p:cNvSpPr>
            <p:nvPr userDrawn="1"/>
          </p:nvSpPr>
          <p:spPr bwMode="auto">
            <a:xfrm>
              <a:off x="-90" y="-859"/>
              <a:ext cx="2544" cy="563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6" name="Freeform 6"/>
            <p:cNvSpPr>
              <a:spLocks noEditPoints="1"/>
            </p:cNvSpPr>
            <p:nvPr userDrawn="1"/>
          </p:nvSpPr>
          <p:spPr bwMode="auto">
            <a:xfrm>
              <a:off x="2703" y="903"/>
              <a:ext cx="5103" cy="305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spTree>
    <p:extLst>
      <p:ext uri="{BB962C8B-B14F-4D97-AF65-F5344CB8AC3E}">
        <p14:creationId xmlns:p14="http://schemas.microsoft.com/office/powerpoint/2010/main" val="1562419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White No Text">
    <p:bg>
      <p:bgPr>
        <a:solidFill>
          <a:schemeClr val="bg1"/>
        </a:solidFill>
        <a:effectLst/>
      </p:bgPr>
    </p:bg>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107155" y="-1082282"/>
            <a:ext cx="9300167" cy="6638925"/>
            <a:chOff x="-90" y="-852"/>
            <a:chExt cx="7870" cy="5618"/>
          </a:xfrm>
        </p:grpSpPr>
        <p:sp>
          <p:nvSpPr>
            <p:cNvPr id="13" name="AutoShape 3"/>
            <p:cNvSpPr>
              <a:spLocks noChangeAspect="1" noChangeArrowheads="1" noTextEdit="1"/>
            </p:cNvSpPr>
            <p:nvPr/>
          </p:nvSpPr>
          <p:spPr bwMode="auto">
            <a:xfrm>
              <a:off x="-90" y="-852"/>
              <a:ext cx="7870" cy="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4" name="Freeform 5"/>
            <p:cNvSpPr>
              <a:spLocks/>
            </p:cNvSpPr>
            <p:nvPr/>
          </p:nvSpPr>
          <p:spPr bwMode="auto">
            <a:xfrm>
              <a:off x="-90" y="-859"/>
              <a:ext cx="2544" cy="563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5" name="Freeform 6"/>
            <p:cNvSpPr>
              <a:spLocks noEditPoints="1"/>
            </p:cNvSpPr>
            <p:nvPr/>
          </p:nvSpPr>
          <p:spPr bwMode="auto">
            <a:xfrm>
              <a:off x="2703" y="903"/>
              <a:ext cx="5103" cy="305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grpSp>
        <p:nvGrpSpPr>
          <p:cNvPr id="9" name="Group 4"/>
          <p:cNvGrpSpPr>
            <a:grpSpLocks noChangeAspect="1"/>
          </p:cNvGrpSpPr>
          <p:nvPr userDrawn="1"/>
        </p:nvGrpSpPr>
        <p:grpSpPr bwMode="auto">
          <a:xfrm>
            <a:off x="-107155" y="-1082282"/>
            <a:ext cx="9300167" cy="6638925"/>
            <a:chOff x="-90" y="-852"/>
            <a:chExt cx="7870" cy="5618"/>
          </a:xfrm>
        </p:grpSpPr>
        <p:sp>
          <p:nvSpPr>
            <p:cNvPr id="10" name="AutoShape 3"/>
            <p:cNvSpPr>
              <a:spLocks noChangeAspect="1" noChangeArrowheads="1" noTextEdit="1"/>
            </p:cNvSpPr>
            <p:nvPr userDrawn="1"/>
          </p:nvSpPr>
          <p:spPr bwMode="auto">
            <a:xfrm>
              <a:off x="-90" y="-852"/>
              <a:ext cx="7870" cy="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1" name="Freeform 5"/>
            <p:cNvSpPr>
              <a:spLocks/>
            </p:cNvSpPr>
            <p:nvPr userDrawn="1"/>
          </p:nvSpPr>
          <p:spPr bwMode="auto">
            <a:xfrm>
              <a:off x="-90" y="-859"/>
              <a:ext cx="2544" cy="563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6" name="Freeform 6"/>
            <p:cNvSpPr>
              <a:spLocks noEditPoints="1"/>
            </p:cNvSpPr>
            <p:nvPr userDrawn="1"/>
          </p:nvSpPr>
          <p:spPr bwMode="auto">
            <a:xfrm>
              <a:off x="2703" y="903"/>
              <a:ext cx="5103" cy="305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spTree>
    <p:extLst>
      <p:ext uri="{BB962C8B-B14F-4D97-AF65-F5344CB8AC3E}">
        <p14:creationId xmlns:p14="http://schemas.microsoft.com/office/powerpoint/2010/main" val="4201464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60" y="1707692"/>
            <a:ext cx="4520523" cy="745888"/>
          </a:xfrm>
        </p:spPr>
        <p:txBody>
          <a:bodyPr anchor="b"/>
          <a:lstStyle>
            <a:lvl1pPr algn="l">
              <a:defRPr sz="1800"/>
            </a:lvl1pPr>
          </a:lstStyle>
          <a:p>
            <a:r>
              <a:rPr lang="en-US"/>
              <a:t>Presentation Title Here</a:t>
            </a:r>
          </a:p>
        </p:txBody>
      </p:sp>
      <p:sp>
        <p:nvSpPr>
          <p:cNvPr id="3" name="Subtitle 2"/>
          <p:cNvSpPr>
            <a:spLocks noGrp="1"/>
          </p:cNvSpPr>
          <p:nvPr>
            <p:ph type="subTitle" idx="1" hasCustomPrompt="1"/>
          </p:nvPr>
        </p:nvSpPr>
        <p:spPr>
          <a:xfrm>
            <a:off x="275260" y="2485007"/>
            <a:ext cx="4520523" cy="374780"/>
          </a:xfrm>
        </p:spPr>
        <p:txBody>
          <a:bodyPr/>
          <a:lstStyle>
            <a:lvl1pPr marL="0" indent="0" algn="l">
              <a:buNone/>
              <a:defRPr sz="1300">
                <a:solidFill>
                  <a:schemeClr val="accent2"/>
                </a:solidFill>
              </a:defRPr>
            </a:lvl1pPr>
            <a:lvl2pPr marL="342564" indent="0" algn="ctr">
              <a:buNone/>
              <a:defRPr sz="1500"/>
            </a:lvl2pPr>
            <a:lvl3pPr marL="685128" indent="0" algn="ctr">
              <a:buNone/>
              <a:defRPr sz="1300"/>
            </a:lvl3pPr>
            <a:lvl4pPr marL="1027692" indent="0" algn="ctr">
              <a:buNone/>
              <a:defRPr sz="1200"/>
            </a:lvl4pPr>
            <a:lvl5pPr marL="1370256" indent="0" algn="ctr">
              <a:buNone/>
              <a:defRPr sz="1200"/>
            </a:lvl5pPr>
            <a:lvl6pPr marL="1712820" indent="0" algn="ctr">
              <a:buNone/>
              <a:defRPr sz="1200"/>
            </a:lvl6pPr>
            <a:lvl7pPr marL="2055384" indent="0" algn="ctr">
              <a:buNone/>
              <a:defRPr sz="1200"/>
            </a:lvl7pPr>
            <a:lvl8pPr marL="2397948" indent="0" algn="ctr">
              <a:buNone/>
              <a:defRPr sz="1200"/>
            </a:lvl8pPr>
            <a:lvl9pPr marL="2740512" indent="0" algn="ctr">
              <a:buNone/>
              <a:defRPr sz="1200"/>
            </a:lvl9pPr>
          </a:lstStyle>
          <a:p>
            <a:r>
              <a:rPr lang="en-US"/>
              <a:t>Subheading Goes Here</a:t>
            </a:r>
          </a:p>
        </p:txBody>
      </p:sp>
      <p:grpSp>
        <p:nvGrpSpPr>
          <p:cNvPr id="8" name="Group 4"/>
          <p:cNvGrpSpPr>
            <a:grpSpLocks noChangeAspect="1"/>
          </p:cNvGrpSpPr>
          <p:nvPr/>
        </p:nvGrpSpPr>
        <p:grpSpPr bwMode="auto">
          <a:xfrm>
            <a:off x="5282803" y="1494235"/>
            <a:ext cx="3019425" cy="2157413"/>
            <a:chOff x="4437" y="1255"/>
            <a:chExt cx="2536" cy="1812"/>
          </a:xfrm>
        </p:grpSpPr>
        <p:sp>
          <p:nvSpPr>
            <p:cNvPr id="9" name="AutoShape 3"/>
            <p:cNvSpPr>
              <a:spLocks noChangeAspect="1" noChangeArrowheads="1" noTextEdit="1"/>
            </p:cNvSpPr>
            <p:nvPr/>
          </p:nvSpPr>
          <p:spPr bwMode="auto">
            <a:xfrm>
              <a:off x="4437" y="1255"/>
              <a:ext cx="2536"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0" name="Freeform 5"/>
            <p:cNvSpPr>
              <a:spLocks/>
            </p:cNvSpPr>
            <p:nvPr/>
          </p:nvSpPr>
          <p:spPr bwMode="auto">
            <a:xfrm>
              <a:off x="4437" y="1253"/>
              <a:ext cx="820" cy="181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2" name="Freeform 6"/>
            <p:cNvSpPr>
              <a:spLocks noEditPoints="1"/>
            </p:cNvSpPr>
            <p:nvPr/>
          </p:nvSpPr>
          <p:spPr bwMode="auto">
            <a:xfrm>
              <a:off x="5337" y="1821"/>
              <a:ext cx="1644" cy="98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grpSp>
        <p:nvGrpSpPr>
          <p:cNvPr id="11" name="Group 4"/>
          <p:cNvGrpSpPr>
            <a:grpSpLocks noChangeAspect="1"/>
          </p:cNvGrpSpPr>
          <p:nvPr userDrawn="1"/>
        </p:nvGrpSpPr>
        <p:grpSpPr bwMode="auto">
          <a:xfrm>
            <a:off x="5282803" y="1494235"/>
            <a:ext cx="3019425" cy="2157413"/>
            <a:chOff x="4437" y="1255"/>
            <a:chExt cx="2536" cy="1812"/>
          </a:xfrm>
        </p:grpSpPr>
        <p:sp>
          <p:nvSpPr>
            <p:cNvPr id="13" name="AutoShape 3"/>
            <p:cNvSpPr>
              <a:spLocks noChangeAspect="1" noChangeArrowheads="1" noTextEdit="1"/>
            </p:cNvSpPr>
            <p:nvPr userDrawn="1"/>
          </p:nvSpPr>
          <p:spPr bwMode="auto">
            <a:xfrm>
              <a:off x="4437" y="1255"/>
              <a:ext cx="2536"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4" name="Freeform 5"/>
            <p:cNvSpPr>
              <a:spLocks/>
            </p:cNvSpPr>
            <p:nvPr userDrawn="1"/>
          </p:nvSpPr>
          <p:spPr bwMode="auto">
            <a:xfrm>
              <a:off x="4437" y="1253"/>
              <a:ext cx="820" cy="181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5" name="Freeform 6"/>
            <p:cNvSpPr>
              <a:spLocks noEditPoints="1"/>
            </p:cNvSpPr>
            <p:nvPr userDrawn="1"/>
          </p:nvSpPr>
          <p:spPr bwMode="auto">
            <a:xfrm>
              <a:off x="5337" y="1821"/>
              <a:ext cx="1644" cy="98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sp>
        <p:nvSpPr>
          <p:cNvPr id="7" name="Text Placeholder 6"/>
          <p:cNvSpPr>
            <a:spLocks noGrp="1"/>
          </p:cNvSpPr>
          <p:nvPr>
            <p:ph type="body" sz="quarter" idx="16" hasCustomPrompt="1"/>
          </p:nvPr>
        </p:nvSpPr>
        <p:spPr>
          <a:xfrm>
            <a:off x="275260" y="2859787"/>
            <a:ext cx="4519800" cy="183451"/>
          </a:xfrm>
        </p:spPr>
        <p:txBody>
          <a:bodyPr/>
          <a:lstStyle>
            <a:lvl1pPr marL="0" indent="0">
              <a:buNone/>
              <a:defRPr sz="1300" baseline="0">
                <a:solidFill>
                  <a:schemeClr val="accent2"/>
                </a:solidFill>
              </a:defRPr>
            </a:lvl1pPr>
          </a:lstStyle>
          <a:p>
            <a:pPr lvl="0"/>
            <a:r>
              <a:rPr lang="en-US"/>
              <a:t>Date Month Year </a:t>
            </a:r>
          </a:p>
        </p:txBody>
      </p:sp>
    </p:spTree>
    <p:extLst>
      <p:ext uri="{BB962C8B-B14F-4D97-AF65-F5344CB8AC3E}">
        <p14:creationId xmlns:p14="http://schemas.microsoft.com/office/powerpoint/2010/main" val="2674581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082" y="1707692"/>
            <a:ext cx="4519800" cy="745888"/>
          </a:xfrm>
        </p:spPr>
        <p:txBody>
          <a:bodyPr anchor="b"/>
          <a:lstStyle>
            <a:lvl1pPr algn="l">
              <a:defRPr sz="1800">
                <a:solidFill>
                  <a:schemeClr val="bg1"/>
                </a:solidFill>
              </a:defRPr>
            </a:lvl1pPr>
          </a:lstStyle>
          <a:p>
            <a:r>
              <a:rPr lang="en-US"/>
              <a:t>Presentation Title Here</a:t>
            </a:r>
          </a:p>
        </p:txBody>
      </p:sp>
      <p:sp>
        <p:nvSpPr>
          <p:cNvPr id="3" name="Subtitle 2"/>
          <p:cNvSpPr>
            <a:spLocks noGrp="1"/>
          </p:cNvSpPr>
          <p:nvPr>
            <p:ph type="subTitle" idx="1" hasCustomPrompt="1"/>
          </p:nvPr>
        </p:nvSpPr>
        <p:spPr>
          <a:xfrm>
            <a:off x="269082" y="2485007"/>
            <a:ext cx="4519800" cy="386781"/>
          </a:xfrm>
        </p:spPr>
        <p:txBody>
          <a:bodyPr/>
          <a:lstStyle>
            <a:lvl1pPr marL="0" indent="0" algn="l">
              <a:buNone/>
              <a:defRPr sz="1300">
                <a:solidFill>
                  <a:schemeClr val="bg1"/>
                </a:solidFill>
              </a:defRPr>
            </a:lvl1pPr>
            <a:lvl2pPr marL="342564" indent="0" algn="ctr">
              <a:buNone/>
              <a:defRPr sz="1500"/>
            </a:lvl2pPr>
            <a:lvl3pPr marL="685128" indent="0" algn="ctr">
              <a:buNone/>
              <a:defRPr sz="1300"/>
            </a:lvl3pPr>
            <a:lvl4pPr marL="1027692" indent="0" algn="ctr">
              <a:buNone/>
              <a:defRPr sz="1200"/>
            </a:lvl4pPr>
            <a:lvl5pPr marL="1370256" indent="0" algn="ctr">
              <a:buNone/>
              <a:defRPr sz="1200"/>
            </a:lvl5pPr>
            <a:lvl6pPr marL="1712820" indent="0" algn="ctr">
              <a:buNone/>
              <a:defRPr sz="1200"/>
            </a:lvl6pPr>
            <a:lvl7pPr marL="2055384" indent="0" algn="ctr">
              <a:buNone/>
              <a:defRPr sz="1200"/>
            </a:lvl7pPr>
            <a:lvl8pPr marL="2397948" indent="0" algn="ctr">
              <a:buNone/>
              <a:defRPr sz="1200"/>
            </a:lvl8pPr>
            <a:lvl9pPr marL="2740512" indent="0" algn="ctr">
              <a:buNone/>
              <a:defRPr sz="1200"/>
            </a:lvl9pPr>
          </a:lstStyle>
          <a:p>
            <a:r>
              <a:rPr lang="en-US"/>
              <a:t>Subheading Goes Here</a:t>
            </a:r>
          </a:p>
        </p:txBody>
      </p:sp>
      <p:grpSp>
        <p:nvGrpSpPr>
          <p:cNvPr id="7" name="Group 6"/>
          <p:cNvGrpSpPr/>
          <p:nvPr/>
        </p:nvGrpSpPr>
        <p:grpSpPr>
          <a:xfrm>
            <a:off x="5282803" y="1491854"/>
            <a:ext cx="3028950" cy="2165747"/>
            <a:chOff x="7043738" y="1989138"/>
            <a:chExt cx="4038600" cy="2887663"/>
          </a:xfrm>
        </p:grpSpPr>
        <p:sp>
          <p:nvSpPr>
            <p:cNvPr id="8" name="Freeform 5"/>
            <p:cNvSpPr>
              <a:spLocks/>
            </p:cNvSpPr>
            <p:nvPr/>
          </p:nvSpPr>
          <p:spPr bwMode="auto">
            <a:xfrm>
              <a:off x="7043738" y="1989138"/>
              <a:ext cx="1301750" cy="2887663"/>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0" name="Freeform 6"/>
            <p:cNvSpPr>
              <a:spLocks noEditPoints="1"/>
            </p:cNvSpPr>
            <p:nvPr/>
          </p:nvSpPr>
          <p:spPr bwMode="auto">
            <a:xfrm>
              <a:off x="8472488" y="2890838"/>
              <a:ext cx="2609850" cy="1565275"/>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grpSp>
        <p:nvGrpSpPr>
          <p:cNvPr id="11" name="Group 10"/>
          <p:cNvGrpSpPr/>
          <p:nvPr userDrawn="1"/>
        </p:nvGrpSpPr>
        <p:grpSpPr>
          <a:xfrm>
            <a:off x="5282803" y="1491854"/>
            <a:ext cx="3028950" cy="2165747"/>
            <a:chOff x="7043738" y="1989138"/>
            <a:chExt cx="4038600" cy="2887663"/>
          </a:xfrm>
        </p:grpSpPr>
        <p:sp>
          <p:nvSpPr>
            <p:cNvPr id="12" name="Freeform 5"/>
            <p:cNvSpPr>
              <a:spLocks/>
            </p:cNvSpPr>
            <p:nvPr userDrawn="1"/>
          </p:nvSpPr>
          <p:spPr bwMode="auto">
            <a:xfrm>
              <a:off x="7043738" y="1989138"/>
              <a:ext cx="1301750" cy="2887663"/>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3" name="Freeform 6"/>
            <p:cNvSpPr>
              <a:spLocks noEditPoints="1"/>
            </p:cNvSpPr>
            <p:nvPr userDrawn="1"/>
          </p:nvSpPr>
          <p:spPr bwMode="auto">
            <a:xfrm>
              <a:off x="8472488" y="2890838"/>
              <a:ext cx="2609850" cy="1565275"/>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sp>
        <p:nvSpPr>
          <p:cNvPr id="14" name="Text Placeholder 6"/>
          <p:cNvSpPr>
            <a:spLocks noGrp="1"/>
          </p:cNvSpPr>
          <p:nvPr>
            <p:ph type="body" sz="quarter" idx="16" hasCustomPrompt="1"/>
          </p:nvPr>
        </p:nvSpPr>
        <p:spPr>
          <a:xfrm>
            <a:off x="269082" y="2859787"/>
            <a:ext cx="4519800" cy="212026"/>
          </a:xfrm>
        </p:spPr>
        <p:txBody>
          <a:bodyPr/>
          <a:lstStyle>
            <a:lvl1pPr marL="0" indent="0">
              <a:buNone/>
              <a:defRPr sz="1300" baseline="0">
                <a:solidFill>
                  <a:schemeClr val="bg1"/>
                </a:solidFill>
              </a:defRPr>
            </a:lvl1pPr>
          </a:lstStyle>
          <a:p>
            <a:pPr lvl="0"/>
            <a:r>
              <a:rPr lang="en-US"/>
              <a:t>Date Month Year </a:t>
            </a:r>
          </a:p>
        </p:txBody>
      </p:sp>
    </p:spTree>
    <p:extLst>
      <p:ext uri="{BB962C8B-B14F-4D97-AF65-F5344CB8AC3E}">
        <p14:creationId xmlns:p14="http://schemas.microsoft.com/office/powerpoint/2010/main" val="3826019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Slide Yellow">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60" y="1707692"/>
            <a:ext cx="4519800" cy="745888"/>
          </a:xfrm>
        </p:spPr>
        <p:txBody>
          <a:bodyPr anchor="b"/>
          <a:lstStyle>
            <a:lvl1pPr algn="l">
              <a:defRPr sz="1800">
                <a:solidFill>
                  <a:schemeClr val="accent1"/>
                </a:solidFill>
              </a:defRPr>
            </a:lvl1pPr>
          </a:lstStyle>
          <a:p>
            <a:r>
              <a:rPr lang="en-US"/>
              <a:t>Presentation Title Here</a:t>
            </a:r>
          </a:p>
        </p:txBody>
      </p:sp>
      <p:sp>
        <p:nvSpPr>
          <p:cNvPr id="3" name="Subtitle 2"/>
          <p:cNvSpPr>
            <a:spLocks noGrp="1"/>
          </p:cNvSpPr>
          <p:nvPr>
            <p:ph type="subTitle" idx="1" hasCustomPrompt="1"/>
          </p:nvPr>
        </p:nvSpPr>
        <p:spPr>
          <a:xfrm>
            <a:off x="275260" y="2485008"/>
            <a:ext cx="4519800" cy="372493"/>
          </a:xfrm>
        </p:spPr>
        <p:txBody>
          <a:bodyPr/>
          <a:lstStyle>
            <a:lvl1pPr marL="0" indent="0" algn="l">
              <a:buNone/>
              <a:defRPr sz="1300">
                <a:solidFill>
                  <a:schemeClr val="accent1"/>
                </a:solidFill>
              </a:defRPr>
            </a:lvl1pPr>
            <a:lvl2pPr marL="342564" indent="0" algn="ctr">
              <a:buNone/>
              <a:defRPr sz="1500"/>
            </a:lvl2pPr>
            <a:lvl3pPr marL="685128" indent="0" algn="ctr">
              <a:buNone/>
              <a:defRPr sz="1300"/>
            </a:lvl3pPr>
            <a:lvl4pPr marL="1027692" indent="0" algn="ctr">
              <a:buNone/>
              <a:defRPr sz="1200"/>
            </a:lvl4pPr>
            <a:lvl5pPr marL="1370256" indent="0" algn="ctr">
              <a:buNone/>
              <a:defRPr sz="1200"/>
            </a:lvl5pPr>
            <a:lvl6pPr marL="1712820" indent="0" algn="ctr">
              <a:buNone/>
              <a:defRPr sz="1200"/>
            </a:lvl6pPr>
            <a:lvl7pPr marL="2055384" indent="0" algn="ctr">
              <a:buNone/>
              <a:defRPr sz="1200"/>
            </a:lvl7pPr>
            <a:lvl8pPr marL="2397948" indent="0" algn="ctr">
              <a:buNone/>
              <a:defRPr sz="1200"/>
            </a:lvl8pPr>
            <a:lvl9pPr marL="2740512" indent="0" algn="ctr">
              <a:buNone/>
              <a:defRPr sz="1200"/>
            </a:lvl9pPr>
          </a:lstStyle>
          <a:p>
            <a:r>
              <a:rPr lang="en-US"/>
              <a:t>Subheading Goes Here</a:t>
            </a:r>
          </a:p>
        </p:txBody>
      </p:sp>
      <p:grpSp>
        <p:nvGrpSpPr>
          <p:cNvPr id="8" name="Group 4"/>
          <p:cNvGrpSpPr>
            <a:grpSpLocks noChangeAspect="1"/>
          </p:cNvGrpSpPr>
          <p:nvPr/>
        </p:nvGrpSpPr>
        <p:grpSpPr bwMode="auto">
          <a:xfrm>
            <a:off x="5282803" y="1494235"/>
            <a:ext cx="3019425" cy="2157413"/>
            <a:chOff x="4437" y="1255"/>
            <a:chExt cx="2536" cy="1812"/>
          </a:xfrm>
        </p:grpSpPr>
        <p:sp>
          <p:nvSpPr>
            <p:cNvPr id="9" name="AutoShape 3"/>
            <p:cNvSpPr>
              <a:spLocks noChangeAspect="1" noChangeArrowheads="1" noTextEdit="1"/>
            </p:cNvSpPr>
            <p:nvPr/>
          </p:nvSpPr>
          <p:spPr bwMode="auto">
            <a:xfrm>
              <a:off x="4437" y="1255"/>
              <a:ext cx="2536"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0" name="Freeform 5"/>
            <p:cNvSpPr>
              <a:spLocks/>
            </p:cNvSpPr>
            <p:nvPr/>
          </p:nvSpPr>
          <p:spPr bwMode="auto">
            <a:xfrm>
              <a:off x="4437" y="1253"/>
              <a:ext cx="820" cy="181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1" name="Freeform 6"/>
            <p:cNvSpPr>
              <a:spLocks noEditPoints="1"/>
            </p:cNvSpPr>
            <p:nvPr/>
          </p:nvSpPr>
          <p:spPr bwMode="auto">
            <a:xfrm>
              <a:off x="5337" y="1821"/>
              <a:ext cx="1644" cy="98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grpSp>
        <p:nvGrpSpPr>
          <p:cNvPr id="12" name="Group 4"/>
          <p:cNvGrpSpPr>
            <a:grpSpLocks noChangeAspect="1"/>
          </p:cNvGrpSpPr>
          <p:nvPr userDrawn="1"/>
        </p:nvGrpSpPr>
        <p:grpSpPr bwMode="auto">
          <a:xfrm>
            <a:off x="5282803" y="1494235"/>
            <a:ext cx="3019425" cy="2157413"/>
            <a:chOff x="4437" y="1255"/>
            <a:chExt cx="2536" cy="1812"/>
          </a:xfrm>
        </p:grpSpPr>
        <p:sp>
          <p:nvSpPr>
            <p:cNvPr id="13" name="AutoShape 3"/>
            <p:cNvSpPr>
              <a:spLocks noChangeAspect="1" noChangeArrowheads="1" noTextEdit="1"/>
            </p:cNvSpPr>
            <p:nvPr userDrawn="1"/>
          </p:nvSpPr>
          <p:spPr bwMode="auto">
            <a:xfrm>
              <a:off x="4437" y="1255"/>
              <a:ext cx="2536"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2200"/>
            </a:p>
          </p:txBody>
        </p:sp>
        <p:sp>
          <p:nvSpPr>
            <p:cNvPr id="14" name="Freeform 5"/>
            <p:cNvSpPr>
              <a:spLocks/>
            </p:cNvSpPr>
            <p:nvPr userDrawn="1"/>
          </p:nvSpPr>
          <p:spPr bwMode="auto">
            <a:xfrm>
              <a:off x="4437" y="1253"/>
              <a:ext cx="820" cy="1819"/>
            </a:xfrm>
            <a:custGeom>
              <a:avLst/>
              <a:gdLst>
                <a:gd name="T0" fmla="*/ 1756 w 1756"/>
                <a:gd name="T1" fmla="*/ 1248 h 3892"/>
                <a:gd name="T2" fmla="*/ 1756 w 1756"/>
                <a:gd name="T3" fmla="*/ 1248 h 3892"/>
                <a:gd name="T4" fmla="*/ 1477 w 1756"/>
                <a:gd name="T5" fmla="*/ 957 h 3892"/>
                <a:gd name="T6" fmla="*/ 1353 w 1756"/>
                <a:gd name="T7" fmla="*/ 1069 h 3892"/>
                <a:gd name="T8" fmla="*/ 678 w 1756"/>
                <a:gd name="T9" fmla="*/ 2063 h 3892"/>
                <a:gd name="T10" fmla="*/ 554 w 1756"/>
                <a:gd name="T11" fmla="*/ 1823 h 3892"/>
                <a:gd name="T12" fmla="*/ 866 w 1756"/>
                <a:gd name="T13" fmla="*/ 338 h 3892"/>
                <a:gd name="T14" fmla="*/ 586 w 1756"/>
                <a:gd name="T15" fmla="*/ 0 h 3892"/>
                <a:gd name="T16" fmla="*/ 399 w 1756"/>
                <a:gd name="T17" fmla="*/ 266 h 3892"/>
                <a:gd name="T18" fmla="*/ 0 w 1756"/>
                <a:gd name="T19" fmla="*/ 1727 h 3892"/>
                <a:gd name="T20" fmla="*/ 523 w 1756"/>
                <a:gd name="T21" fmla="*/ 2402 h 3892"/>
                <a:gd name="T22" fmla="*/ 1281 w 1756"/>
                <a:gd name="T23" fmla="*/ 1691 h 3892"/>
                <a:gd name="T24" fmla="*/ 1090 w 1756"/>
                <a:gd name="T25" fmla="*/ 3197 h 3892"/>
                <a:gd name="T26" fmla="*/ 1557 w 1756"/>
                <a:gd name="T27" fmla="*/ 3892 h 3892"/>
                <a:gd name="T28" fmla="*/ 1688 w 1756"/>
                <a:gd name="T29" fmla="*/ 3796 h 3892"/>
                <a:gd name="T30" fmla="*/ 1657 w 1756"/>
                <a:gd name="T31" fmla="*/ 2075 h 3892"/>
                <a:gd name="T32" fmla="*/ 1756 w 1756"/>
                <a:gd name="T33" fmla="*/ 1248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3892">
                  <a:moveTo>
                    <a:pt x="1756" y="1248"/>
                  </a:moveTo>
                  <a:lnTo>
                    <a:pt x="1756" y="1248"/>
                  </a:lnTo>
                  <a:cubicBezTo>
                    <a:pt x="1756" y="1061"/>
                    <a:pt x="1637" y="957"/>
                    <a:pt x="1477" y="957"/>
                  </a:cubicBezTo>
                  <a:cubicBezTo>
                    <a:pt x="1417" y="957"/>
                    <a:pt x="1401" y="973"/>
                    <a:pt x="1353" y="1069"/>
                  </a:cubicBezTo>
                  <a:cubicBezTo>
                    <a:pt x="986" y="1803"/>
                    <a:pt x="814" y="2063"/>
                    <a:pt x="678" y="2063"/>
                  </a:cubicBezTo>
                  <a:cubicBezTo>
                    <a:pt x="602" y="2063"/>
                    <a:pt x="554" y="1983"/>
                    <a:pt x="554" y="1823"/>
                  </a:cubicBezTo>
                  <a:cubicBezTo>
                    <a:pt x="554" y="1416"/>
                    <a:pt x="866" y="585"/>
                    <a:pt x="866" y="338"/>
                  </a:cubicBezTo>
                  <a:cubicBezTo>
                    <a:pt x="866" y="158"/>
                    <a:pt x="710" y="0"/>
                    <a:pt x="586" y="0"/>
                  </a:cubicBezTo>
                  <a:cubicBezTo>
                    <a:pt x="527" y="0"/>
                    <a:pt x="503" y="34"/>
                    <a:pt x="399" y="266"/>
                  </a:cubicBezTo>
                  <a:cubicBezTo>
                    <a:pt x="179" y="745"/>
                    <a:pt x="0" y="1316"/>
                    <a:pt x="0" y="1727"/>
                  </a:cubicBezTo>
                  <a:cubicBezTo>
                    <a:pt x="0" y="2211"/>
                    <a:pt x="251" y="2402"/>
                    <a:pt x="523" y="2402"/>
                  </a:cubicBezTo>
                  <a:cubicBezTo>
                    <a:pt x="802" y="2402"/>
                    <a:pt x="1046" y="2203"/>
                    <a:pt x="1281" y="1691"/>
                  </a:cubicBezTo>
                  <a:cubicBezTo>
                    <a:pt x="1141" y="2394"/>
                    <a:pt x="1090" y="2949"/>
                    <a:pt x="1090" y="3197"/>
                  </a:cubicBezTo>
                  <a:cubicBezTo>
                    <a:pt x="1090" y="3696"/>
                    <a:pt x="1293" y="3892"/>
                    <a:pt x="1557" y="3892"/>
                  </a:cubicBezTo>
                  <a:cubicBezTo>
                    <a:pt x="1676" y="3892"/>
                    <a:pt x="1708" y="3852"/>
                    <a:pt x="1688" y="3796"/>
                  </a:cubicBezTo>
                  <a:cubicBezTo>
                    <a:pt x="1601" y="3548"/>
                    <a:pt x="1561" y="2841"/>
                    <a:pt x="1657" y="2075"/>
                  </a:cubicBezTo>
                  <a:cubicBezTo>
                    <a:pt x="1704" y="1695"/>
                    <a:pt x="1756" y="1372"/>
                    <a:pt x="1756" y="124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sp>
          <p:nvSpPr>
            <p:cNvPr id="15" name="Freeform 6"/>
            <p:cNvSpPr>
              <a:spLocks noEditPoints="1"/>
            </p:cNvSpPr>
            <p:nvPr userDrawn="1"/>
          </p:nvSpPr>
          <p:spPr bwMode="auto">
            <a:xfrm>
              <a:off x="5337" y="1821"/>
              <a:ext cx="1644" cy="986"/>
            </a:xfrm>
            <a:custGeom>
              <a:avLst/>
              <a:gdLst>
                <a:gd name="T0" fmla="*/ 2947 w 3522"/>
                <a:gd name="T1" fmla="*/ 236 h 2109"/>
                <a:gd name="T2" fmla="*/ 2947 w 3522"/>
                <a:gd name="T3" fmla="*/ 236 h 2109"/>
                <a:gd name="T4" fmla="*/ 3094 w 3522"/>
                <a:gd name="T5" fmla="*/ 420 h 2109"/>
                <a:gd name="T6" fmla="*/ 2951 w 3522"/>
                <a:gd name="T7" fmla="*/ 735 h 2109"/>
                <a:gd name="T8" fmla="*/ 2799 w 3522"/>
                <a:gd name="T9" fmla="*/ 420 h 2109"/>
                <a:gd name="T10" fmla="*/ 2947 w 3522"/>
                <a:gd name="T11" fmla="*/ 236 h 2109"/>
                <a:gd name="T12" fmla="*/ 683 w 3522"/>
                <a:gd name="T13" fmla="*/ 479 h 2109"/>
                <a:gd name="T14" fmla="*/ 683 w 3522"/>
                <a:gd name="T15" fmla="*/ 479 h 2109"/>
                <a:gd name="T16" fmla="*/ 874 w 3522"/>
                <a:gd name="T17" fmla="*/ 663 h 2109"/>
                <a:gd name="T18" fmla="*/ 393 w 3522"/>
                <a:gd name="T19" fmla="*/ 998 h 2109"/>
                <a:gd name="T20" fmla="*/ 387 w 3522"/>
                <a:gd name="T21" fmla="*/ 919 h 2109"/>
                <a:gd name="T22" fmla="*/ 683 w 3522"/>
                <a:gd name="T23" fmla="*/ 479 h 2109"/>
                <a:gd name="T24" fmla="*/ 3145 w 3522"/>
                <a:gd name="T25" fmla="*/ 904 h 2109"/>
                <a:gd name="T26" fmla="*/ 3145 w 3522"/>
                <a:gd name="T27" fmla="*/ 904 h 2109"/>
                <a:gd name="T28" fmla="*/ 3362 w 3522"/>
                <a:gd name="T29" fmla="*/ 412 h 2109"/>
                <a:gd name="T30" fmla="*/ 2939 w 3522"/>
                <a:gd name="T31" fmla="*/ 0 h 2109"/>
                <a:gd name="T32" fmla="*/ 2448 w 3522"/>
                <a:gd name="T33" fmla="*/ 507 h 2109"/>
                <a:gd name="T34" fmla="*/ 2661 w 3522"/>
                <a:gd name="T35" fmla="*/ 990 h 2109"/>
                <a:gd name="T36" fmla="*/ 1166 w 3522"/>
                <a:gd name="T37" fmla="*/ 1470 h 2109"/>
                <a:gd name="T38" fmla="*/ 482 w 3522"/>
                <a:gd name="T39" fmla="*/ 1218 h 2109"/>
                <a:gd name="T40" fmla="*/ 1142 w 3522"/>
                <a:gd name="T41" fmla="*/ 659 h 2109"/>
                <a:gd name="T42" fmla="*/ 683 w 3522"/>
                <a:gd name="T43" fmla="*/ 244 h 2109"/>
                <a:gd name="T44" fmla="*/ 0 w 3522"/>
                <a:gd name="T45" fmla="*/ 1022 h 2109"/>
                <a:gd name="T46" fmla="*/ 1074 w 3522"/>
                <a:gd name="T47" fmla="*/ 1865 h 2109"/>
                <a:gd name="T48" fmla="*/ 2857 w 3522"/>
                <a:gd name="T49" fmla="*/ 1181 h 2109"/>
                <a:gd name="T50" fmla="*/ 3130 w 3522"/>
                <a:gd name="T51" fmla="*/ 1597 h 2109"/>
                <a:gd name="T52" fmla="*/ 2871 w 3522"/>
                <a:gd name="T53" fmla="*/ 1873 h 2109"/>
                <a:gd name="T54" fmla="*/ 2611 w 3522"/>
                <a:gd name="T55" fmla="*/ 1657 h 2109"/>
                <a:gd name="T56" fmla="*/ 2563 w 3522"/>
                <a:gd name="T57" fmla="*/ 1617 h 2109"/>
                <a:gd name="T58" fmla="*/ 2472 w 3522"/>
                <a:gd name="T59" fmla="*/ 1765 h 2109"/>
                <a:gd name="T60" fmla="*/ 2899 w 3522"/>
                <a:gd name="T61" fmla="*/ 2109 h 2109"/>
                <a:gd name="T62" fmla="*/ 3522 w 3522"/>
                <a:gd name="T63" fmla="*/ 1502 h 2109"/>
                <a:gd name="T64" fmla="*/ 3145 w 3522"/>
                <a:gd name="T65" fmla="*/ 90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2" h="2109">
                  <a:moveTo>
                    <a:pt x="2947" y="236"/>
                  </a:moveTo>
                  <a:lnTo>
                    <a:pt x="2947" y="236"/>
                  </a:lnTo>
                  <a:cubicBezTo>
                    <a:pt x="3035" y="236"/>
                    <a:pt x="3094" y="308"/>
                    <a:pt x="3094" y="420"/>
                  </a:cubicBezTo>
                  <a:cubicBezTo>
                    <a:pt x="3094" y="536"/>
                    <a:pt x="3028" y="646"/>
                    <a:pt x="2951" y="735"/>
                  </a:cubicBezTo>
                  <a:cubicBezTo>
                    <a:pt x="2844" y="622"/>
                    <a:pt x="2799" y="518"/>
                    <a:pt x="2799" y="420"/>
                  </a:cubicBezTo>
                  <a:cubicBezTo>
                    <a:pt x="2799" y="308"/>
                    <a:pt x="2859" y="236"/>
                    <a:pt x="2947" y="236"/>
                  </a:cubicBezTo>
                  <a:close/>
                  <a:moveTo>
                    <a:pt x="683" y="479"/>
                  </a:moveTo>
                  <a:lnTo>
                    <a:pt x="683" y="479"/>
                  </a:lnTo>
                  <a:cubicBezTo>
                    <a:pt x="787" y="479"/>
                    <a:pt x="874" y="547"/>
                    <a:pt x="874" y="663"/>
                  </a:cubicBezTo>
                  <a:cubicBezTo>
                    <a:pt x="874" y="850"/>
                    <a:pt x="662" y="991"/>
                    <a:pt x="393" y="998"/>
                  </a:cubicBezTo>
                  <a:cubicBezTo>
                    <a:pt x="389" y="972"/>
                    <a:pt x="387" y="946"/>
                    <a:pt x="387" y="919"/>
                  </a:cubicBezTo>
                  <a:cubicBezTo>
                    <a:pt x="387" y="715"/>
                    <a:pt x="487" y="479"/>
                    <a:pt x="683" y="479"/>
                  </a:cubicBezTo>
                  <a:close/>
                  <a:moveTo>
                    <a:pt x="3145" y="904"/>
                  </a:moveTo>
                  <a:lnTo>
                    <a:pt x="3145" y="904"/>
                  </a:lnTo>
                  <a:cubicBezTo>
                    <a:pt x="3254" y="775"/>
                    <a:pt x="3362" y="600"/>
                    <a:pt x="3362" y="412"/>
                  </a:cubicBezTo>
                  <a:cubicBezTo>
                    <a:pt x="3362" y="180"/>
                    <a:pt x="3198" y="0"/>
                    <a:pt x="2939" y="0"/>
                  </a:cubicBezTo>
                  <a:cubicBezTo>
                    <a:pt x="2655" y="0"/>
                    <a:pt x="2448" y="220"/>
                    <a:pt x="2448" y="507"/>
                  </a:cubicBezTo>
                  <a:cubicBezTo>
                    <a:pt x="2448" y="687"/>
                    <a:pt x="2528" y="840"/>
                    <a:pt x="2661" y="990"/>
                  </a:cubicBezTo>
                  <a:cubicBezTo>
                    <a:pt x="2251" y="1275"/>
                    <a:pt x="1652" y="1470"/>
                    <a:pt x="1166" y="1470"/>
                  </a:cubicBezTo>
                  <a:cubicBezTo>
                    <a:pt x="833" y="1470"/>
                    <a:pt x="602" y="1377"/>
                    <a:pt x="482" y="1218"/>
                  </a:cubicBezTo>
                  <a:cubicBezTo>
                    <a:pt x="835" y="1206"/>
                    <a:pt x="1142" y="955"/>
                    <a:pt x="1142" y="659"/>
                  </a:cubicBezTo>
                  <a:cubicBezTo>
                    <a:pt x="1142" y="432"/>
                    <a:pt x="958" y="244"/>
                    <a:pt x="683" y="244"/>
                  </a:cubicBezTo>
                  <a:cubicBezTo>
                    <a:pt x="307" y="244"/>
                    <a:pt x="0" y="583"/>
                    <a:pt x="0" y="1022"/>
                  </a:cubicBezTo>
                  <a:cubicBezTo>
                    <a:pt x="0" y="1550"/>
                    <a:pt x="459" y="1865"/>
                    <a:pt x="1074" y="1865"/>
                  </a:cubicBezTo>
                  <a:cubicBezTo>
                    <a:pt x="1658" y="1865"/>
                    <a:pt x="2362" y="1584"/>
                    <a:pt x="2857" y="1181"/>
                  </a:cubicBezTo>
                  <a:cubicBezTo>
                    <a:pt x="3043" y="1348"/>
                    <a:pt x="3130" y="1464"/>
                    <a:pt x="3130" y="1597"/>
                  </a:cubicBezTo>
                  <a:cubicBezTo>
                    <a:pt x="3130" y="1753"/>
                    <a:pt x="3015" y="1873"/>
                    <a:pt x="2871" y="1873"/>
                  </a:cubicBezTo>
                  <a:cubicBezTo>
                    <a:pt x="2759" y="1873"/>
                    <a:pt x="2659" y="1801"/>
                    <a:pt x="2611" y="1657"/>
                  </a:cubicBezTo>
                  <a:cubicBezTo>
                    <a:pt x="2603" y="1633"/>
                    <a:pt x="2591" y="1617"/>
                    <a:pt x="2563" y="1617"/>
                  </a:cubicBezTo>
                  <a:cubicBezTo>
                    <a:pt x="2512" y="1617"/>
                    <a:pt x="2472" y="1677"/>
                    <a:pt x="2472" y="1765"/>
                  </a:cubicBezTo>
                  <a:cubicBezTo>
                    <a:pt x="2472" y="1953"/>
                    <a:pt x="2651" y="2109"/>
                    <a:pt x="2899" y="2109"/>
                  </a:cubicBezTo>
                  <a:cubicBezTo>
                    <a:pt x="3230" y="2109"/>
                    <a:pt x="3522" y="1825"/>
                    <a:pt x="3522" y="1502"/>
                  </a:cubicBezTo>
                  <a:cubicBezTo>
                    <a:pt x="3522" y="1309"/>
                    <a:pt x="3418" y="1130"/>
                    <a:pt x="3145" y="904"/>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200"/>
            </a:p>
          </p:txBody>
        </p:sp>
      </p:grpSp>
      <p:sp>
        <p:nvSpPr>
          <p:cNvPr id="16" name="Text Placeholder 6"/>
          <p:cNvSpPr>
            <a:spLocks noGrp="1"/>
          </p:cNvSpPr>
          <p:nvPr>
            <p:ph type="body" sz="quarter" idx="16" hasCustomPrompt="1"/>
          </p:nvPr>
        </p:nvSpPr>
        <p:spPr>
          <a:xfrm>
            <a:off x="275260" y="2859788"/>
            <a:ext cx="4519800" cy="197738"/>
          </a:xfrm>
        </p:spPr>
        <p:txBody>
          <a:bodyPr/>
          <a:lstStyle>
            <a:lvl1pPr marL="0" indent="0">
              <a:buNone/>
              <a:defRPr sz="1300" baseline="0">
                <a:solidFill>
                  <a:schemeClr val="accent1"/>
                </a:solidFill>
              </a:defRPr>
            </a:lvl1pPr>
          </a:lstStyle>
          <a:p>
            <a:pPr lvl="0"/>
            <a:r>
              <a:rPr lang="en-US"/>
              <a:t>Date Month Year </a:t>
            </a:r>
          </a:p>
        </p:txBody>
      </p:sp>
    </p:spTree>
    <p:extLst>
      <p:ext uri="{BB962C8B-B14F-4D97-AF65-F5344CB8AC3E}">
        <p14:creationId xmlns:p14="http://schemas.microsoft.com/office/powerpoint/2010/main" val="160022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9"/>
        <p:cNvGrpSpPr/>
        <p:nvPr/>
      </p:nvGrpSpPr>
      <p:grpSpPr>
        <a:xfrm>
          <a:off x="0" y="0"/>
          <a:ext cx="0" cy="0"/>
          <a:chOff x="0" y="0"/>
          <a:chExt cx="0" cy="0"/>
        </a:xfrm>
      </p:grpSpPr>
      <p:sp>
        <p:nvSpPr>
          <p:cNvPr id="140" name="Google Shape;140;p33"/>
          <p:cNvSpPr txBox="1">
            <a:spLocks noGrp="1"/>
          </p:cNvSpPr>
          <p:nvPr>
            <p:ph type="subTitle" idx="1"/>
          </p:nvPr>
        </p:nvSpPr>
        <p:spPr>
          <a:xfrm>
            <a:off x="468360" y="573750"/>
            <a:ext cx="8229240" cy="3973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White - Large Fo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1764688"/>
            <a:ext cx="8596313" cy="1938534"/>
          </a:xfrm>
        </p:spPr>
        <p:txBody>
          <a:bodyPr anchor="t"/>
          <a:lstStyle>
            <a:lvl1pPr>
              <a:lnSpc>
                <a:spcPct val="85000"/>
              </a:lnSpc>
              <a:defRPr sz="5400"/>
            </a:lvl1pPr>
          </a:lstStyle>
          <a:p>
            <a:r>
              <a:rPr lang="en-US"/>
              <a:t>Divider for a short bold heading </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Tree>
    <p:extLst>
      <p:ext uri="{BB962C8B-B14F-4D97-AF65-F5344CB8AC3E}">
        <p14:creationId xmlns:p14="http://schemas.microsoft.com/office/powerpoint/2010/main" val="2949543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Teal - Large Fo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1764688"/>
            <a:ext cx="8596313" cy="1938534"/>
          </a:xfrm>
        </p:spPr>
        <p:txBody>
          <a:bodyPr anchor="t"/>
          <a:lstStyle>
            <a:lvl1pPr>
              <a:lnSpc>
                <a:spcPct val="85000"/>
              </a:lnSpc>
              <a:defRPr sz="5400">
                <a:solidFill>
                  <a:schemeClr val="bg1"/>
                </a:solidFill>
              </a:defRPr>
            </a:lvl1pPr>
          </a:lstStyle>
          <a:p>
            <a:r>
              <a:rPr lang="en-US"/>
              <a:t>Divider for a short bold heading</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bg1"/>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bg1"/>
                </a:solidFill>
                <a:effectLst/>
                <a:uLnTx/>
                <a:uFillTx/>
                <a:latin typeface="+mn-lt"/>
              </a:rPr>
              <a:t> </a:t>
            </a:r>
          </a:p>
        </p:txBody>
      </p:sp>
    </p:spTree>
    <p:extLst>
      <p:ext uri="{BB962C8B-B14F-4D97-AF65-F5344CB8AC3E}">
        <p14:creationId xmlns:p14="http://schemas.microsoft.com/office/powerpoint/2010/main" val="1048466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Yellow - Large Fo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1764688"/>
            <a:ext cx="8596313" cy="1938534"/>
          </a:xfrm>
        </p:spPr>
        <p:txBody>
          <a:bodyPr anchor="t"/>
          <a:lstStyle>
            <a:lvl1pPr>
              <a:lnSpc>
                <a:spcPct val="85000"/>
              </a:lnSpc>
              <a:defRPr sz="5400">
                <a:solidFill>
                  <a:schemeClr val="accent2"/>
                </a:solidFill>
              </a:defRPr>
            </a:lvl1pPr>
          </a:lstStyle>
          <a:p>
            <a:r>
              <a:rPr lang="en-US"/>
              <a:t>Divider for a short bold heading</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1"/>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1"/>
                </a:solidFill>
                <a:effectLst/>
                <a:uLnTx/>
                <a:uFillTx/>
                <a:latin typeface="+mn-lt"/>
              </a:rPr>
              <a:t> </a:t>
            </a:r>
          </a:p>
        </p:txBody>
      </p:sp>
    </p:spTree>
    <p:extLst>
      <p:ext uri="{BB962C8B-B14F-4D97-AF65-F5344CB8AC3E}">
        <p14:creationId xmlns:p14="http://schemas.microsoft.com/office/powerpoint/2010/main" val="3647972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Berry - Large Fo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1764688"/>
            <a:ext cx="8596313" cy="1938534"/>
          </a:xfrm>
        </p:spPr>
        <p:txBody>
          <a:bodyPr anchor="t"/>
          <a:lstStyle>
            <a:lvl1pPr>
              <a:lnSpc>
                <a:spcPct val="85000"/>
              </a:lnSpc>
              <a:defRPr sz="5400">
                <a:solidFill>
                  <a:schemeClr val="accent3"/>
                </a:solidFill>
              </a:defRPr>
            </a:lvl1pPr>
          </a:lstStyle>
          <a:p>
            <a:r>
              <a:rPr lang="en-US"/>
              <a:t>Divider for a short bold heading</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3"/>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3"/>
                </a:solidFill>
                <a:effectLst/>
                <a:uLnTx/>
                <a:uFillTx/>
                <a:latin typeface="+mn-lt"/>
              </a:rPr>
              <a:t> </a:t>
            </a:r>
          </a:p>
        </p:txBody>
      </p:sp>
    </p:spTree>
    <p:extLst>
      <p:ext uri="{BB962C8B-B14F-4D97-AF65-F5344CB8AC3E}">
        <p14:creationId xmlns:p14="http://schemas.microsoft.com/office/powerpoint/2010/main" val="1537289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White - Small Fo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2097094"/>
            <a:ext cx="8596313" cy="1508234"/>
          </a:xfrm>
        </p:spPr>
        <p:txBody>
          <a:bodyPr anchor="t"/>
          <a:lstStyle>
            <a:lvl1pPr>
              <a:lnSpc>
                <a:spcPct val="85000"/>
              </a:lnSpc>
              <a:defRPr sz="3700"/>
            </a:lvl1pPr>
          </a:lstStyle>
          <a:p>
            <a:r>
              <a:rPr lang="en-US"/>
              <a:t>Divider for a </a:t>
            </a:r>
            <a:br>
              <a:rPr lang="en-US"/>
            </a:br>
            <a:r>
              <a:rPr lang="en-US"/>
              <a:t>longer bold heading</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Tree>
    <p:extLst>
      <p:ext uri="{BB962C8B-B14F-4D97-AF65-F5344CB8AC3E}">
        <p14:creationId xmlns:p14="http://schemas.microsoft.com/office/powerpoint/2010/main" val="2126049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Teal - Small Fo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2097094"/>
            <a:ext cx="8596313" cy="1508234"/>
          </a:xfrm>
        </p:spPr>
        <p:txBody>
          <a:bodyPr anchor="t"/>
          <a:lstStyle>
            <a:lvl1pPr>
              <a:lnSpc>
                <a:spcPct val="85000"/>
              </a:lnSpc>
              <a:defRPr sz="3700">
                <a:solidFill>
                  <a:schemeClr val="bg1"/>
                </a:solidFill>
              </a:defRPr>
            </a:lvl1pPr>
          </a:lstStyle>
          <a:p>
            <a:r>
              <a:rPr lang="en-US"/>
              <a:t>Divider for a </a:t>
            </a:r>
            <a:br>
              <a:rPr lang="en-US"/>
            </a:br>
            <a:r>
              <a:rPr lang="en-US"/>
              <a:t>longer bold heading</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bg1"/>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bg1"/>
                </a:solidFill>
                <a:effectLst/>
                <a:uLnTx/>
                <a:uFillTx/>
                <a:latin typeface="+mn-lt"/>
              </a:rPr>
              <a:t> </a:t>
            </a:r>
          </a:p>
        </p:txBody>
      </p:sp>
    </p:spTree>
    <p:extLst>
      <p:ext uri="{BB962C8B-B14F-4D97-AF65-F5344CB8AC3E}">
        <p14:creationId xmlns:p14="http://schemas.microsoft.com/office/powerpoint/2010/main" val="2953914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Yellow - Small Fo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2097094"/>
            <a:ext cx="8596313" cy="1508234"/>
          </a:xfrm>
        </p:spPr>
        <p:txBody>
          <a:bodyPr anchor="t"/>
          <a:lstStyle>
            <a:lvl1pPr>
              <a:lnSpc>
                <a:spcPct val="85000"/>
              </a:lnSpc>
              <a:defRPr sz="3700">
                <a:solidFill>
                  <a:schemeClr val="accent2"/>
                </a:solidFill>
              </a:defRPr>
            </a:lvl1pPr>
          </a:lstStyle>
          <a:p>
            <a:r>
              <a:rPr lang="en-US"/>
              <a:t>Divider for a </a:t>
            </a:r>
            <a:br>
              <a:rPr lang="en-US"/>
            </a:br>
            <a:r>
              <a:rPr lang="en-US"/>
              <a:t>longer bold heading</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1"/>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1"/>
                </a:solidFill>
                <a:effectLst/>
                <a:uLnTx/>
                <a:uFillTx/>
                <a:latin typeface="+mn-lt"/>
              </a:rPr>
              <a:t> </a:t>
            </a:r>
          </a:p>
        </p:txBody>
      </p:sp>
    </p:spTree>
    <p:extLst>
      <p:ext uri="{BB962C8B-B14F-4D97-AF65-F5344CB8AC3E}">
        <p14:creationId xmlns:p14="http://schemas.microsoft.com/office/powerpoint/2010/main" val="1663392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Berry - Small Fo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2097094"/>
            <a:ext cx="8596313" cy="1508234"/>
          </a:xfrm>
        </p:spPr>
        <p:txBody>
          <a:bodyPr anchor="t"/>
          <a:lstStyle>
            <a:lvl1pPr>
              <a:lnSpc>
                <a:spcPct val="85000"/>
              </a:lnSpc>
              <a:defRPr sz="3700">
                <a:solidFill>
                  <a:schemeClr val="accent3"/>
                </a:solidFill>
              </a:defRPr>
            </a:lvl1pPr>
          </a:lstStyle>
          <a:p>
            <a:r>
              <a:rPr lang="en-US"/>
              <a:t>Divider for a </a:t>
            </a:r>
            <a:br>
              <a:rPr lang="en-US"/>
            </a:br>
            <a:r>
              <a:rPr lang="en-US"/>
              <a:t>longer bold heading</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3"/>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3"/>
                </a:solidFill>
                <a:effectLst/>
                <a:uLnTx/>
                <a:uFillTx/>
                <a:latin typeface="+mn-lt"/>
              </a:rPr>
              <a:t> </a:t>
            </a:r>
          </a:p>
        </p:txBody>
      </p:sp>
    </p:spTree>
    <p:extLst>
      <p:ext uri="{BB962C8B-B14F-4D97-AF65-F5344CB8AC3E}">
        <p14:creationId xmlns:p14="http://schemas.microsoft.com/office/powerpoint/2010/main" val="3035867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genda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81" y="2238190"/>
            <a:ext cx="2655094" cy="521493"/>
          </a:xfrm>
        </p:spPr>
        <p:txBody>
          <a:bodyPr/>
          <a:lstStyle>
            <a:lvl1pPr>
              <a:defRPr sz="4200" baseline="0">
                <a:solidFill>
                  <a:schemeClr val="bg1"/>
                </a:solidFill>
              </a:defRPr>
            </a:lvl1pPr>
          </a:lstStyle>
          <a:p>
            <a:r>
              <a:rPr lang="en-US"/>
              <a:t>Agenda</a:t>
            </a:r>
          </a:p>
        </p:txBody>
      </p:sp>
      <p:sp>
        <p:nvSpPr>
          <p:cNvPr id="7" name="Text Placeholder 8"/>
          <p:cNvSpPr>
            <a:spLocks noGrp="1"/>
          </p:cNvSpPr>
          <p:nvPr>
            <p:ph type="body" sz="quarter" idx="14" hasCustomPrompt="1"/>
          </p:nvPr>
        </p:nvSpPr>
        <p:spPr>
          <a:xfrm>
            <a:off x="3947859" y="521686"/>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8" name="Text Placeholder 7"/>
          <p:cNvSpPr>
            <a:spLocks noGrp="1"/>
          </p:cNvSpPr>
          <p:nvPr>
            <p:ph type="body" sz="quarter" idx="16" hasCustomPrompt="1"/>
          </p:nvPr>
        </p:nvSpPr>
        <p:spPr>
          <a:xfrm>
            <a:off x="2928923" y="352953"/>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1</a:t>
            </a:r>
          </a:p>
        </p:txBody>
      </p:sp>
      <p:sp>
        <p:nvSpPr>
          <p:cNvPr id="1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bg1"/>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bg1"/>
                </a:solidFill>
                <a:effectLst/>
                <a:uLnTx/>
                <a:uFillTx/>
                <a:latin typeface="+mn-lt"/>
              </a:rPr>
              <a:t> </a:t>
            </a:r>
          </a:p>
        </p:txBody>
      </p:sp>
      <p:sp>
        <p:nvSpPr>
          <p:cNvPr id="12" name="Text Placeholder 8"/>
          <p:cNvSpPr>
            <a:spLocks noGrp="1"/>
          </p:cNvSpPr>
          <p:nvPr>
            <p:ph type="body" sz="quarter" idx="17" hasCustomPrompt="1"/>
          </p:nvPr>
        </p:nvSpPr>
        <p:spPr>
          <a:xfrm>
            <a:off x="3947859" y="1395931"/>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13" name="Text Placeholder 7"/>
          <p:cNvSpPr>
            <a:spLocks noGrp="1"/>
          </p:cNvSpPr>
          <p:nvPr>
            <p:ph type="body" sz="quarter" idx="18" hasCustomPrompt="1"/>
          </p:nvPr>
        </p:nvSpPr>
        <p:spPr>
          <a:xfrm>
            <a:off x="2928923" y="1222586"/>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2</a:t>
            </a:r>
          </a:p>
        </p:txBody>
      </p:sp>
      <p:sp>
        <p:nvSpPr>
          <p:cNvPr id="23" name="Text Placeholder 8"/>
          <p:cNvSpPr>
            <a:spLocks noGrp="1"/>
          </p:cNvSpPr>
          <p:nvPr>
            <p:ph type="body" sz="quarter" idx="19" hasCustomPrompt="1"/>
          </p:nvPr>
        </p:nvSpPr>
        <p:spPr>
          <a:xfrm>
            <a:off x="3947859" y="2270177"/>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24" name="Text Placeholder 7"/>
          <p:cNvSpPr>
            <a:spLocks noGrp="1"/>
          </p:cNvSpPr>
          <p:nvPr>
            <p:ph type="body" sz="quarter" idx="20" hasCustomPrompt="1"/>
          </p:nvPr>
        </p:nvSpPr>
        <p:spPr>
          <a:xfrm>
            <a:off x="2928923" y="2092219"/>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3</a:t>
            </a:r>
          </a:p>
        </p:txBody>
      </p:sp>
      <p:sp>
        <p:nvSpPr>
          <p:cNvPr id="25" name="Text Placeholder 8"/>
          <p:cNvSpPr>
            <a:spLocks noGrp="1"/>
          </p:cNvSpPr>
          <p:nvPr>
            <p:ph type="body" sz="quarter" idx="21" hasCustomPrompt="1"/>
          </p:nvPr>
        </p:nvSpPr>
        <p:spPr>
          <a:xfrm>
            <a:off x="3947859" y="3144423"/>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26" name="Text Placeholder 7"/>
          <p:cNvSpPr>
            <a:spLocks noGrp="1"/>
          </p:cNvSpPr>
          <p:nvPr>
            <p:ph type="body" sz="quarter" idx="22" hasCustomPrompt="1"/>
          </p:nvPr>
        </p:nvSpPr>
        <p:spPr>
          <a:xfrm>
            <a:off x="2928923" y="2961853"/>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4</a:t>
            </a:r>
          </a:p>
        </p:txBody>
      </p:sp>
      <p:sp>
        <p:nvSpPr>
          <p:cNvPr id="27" name="Text Placeholder 8"/>
          <p:cNvSpPr>
            <a:spLocks noGrp="1"/>
          </p:cNvSpPr>
          <p:nvPr>
            <p:ph type="body" sz="quarter" idx="23" hasCustomPrompt="1"/>
          </p:nvPr>
        </p:nvSpPr>
        <p:spPr>
          <a:xfrm>
            <a:off x="3947859" y="4018669"/>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28" name="Text Placeholder 7"/>
          <p:cNvSpPr>
            <a:spLocks noGrp="1"/>
          </p:cNvSpPr>
          <p:nvPr>
            <p:ph type="body" sz="quarter" idx="24" hasCustomPrompt="1"/>
          </p:nvPr>
        </p:nvSpPr>
        <p:spPr>
          <a:xfrm>
            <a:off x="2928923" y="3831487"/>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5</a:t>
            </a:r>
          </a:p>
        </p:txBody>
      </p:sp>
      <p:sp>
        <p:nvSpPr>
          <p:cNvPr id="29" name="Text Placeholder 8"/>
          <p:cNvSpPr>
            <a:spLocks noGrp="1"/>
          </p:cNvSpPr>
          <p:nvPr>
            <p:ph type="body" sz="quarter" idx="25" hasCustomPrompt="1"/>
          </p:nvPr>
        </p:nvSpPr>
        <p:spPr>
          <a:xfrm>
            <a:off x="7002270" y="521686"/>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30" name="Text Placeholder 7"/>
          <p:cNvSpPr>
            <a:spLocks noGrp="1"/>
          </p:cNvSpPr>
          <p:nvPr>
            <p:ph type="body" sz="quarter" idx="26" hasCustomPrompt="1"/>
          </p:nvPr>
        </p:nvSpPr>
        <p:spPr>
          <a:xfrm>
            <a:off x="5983335" y="352953"/>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6</a:t>
            </a:r>
          </a:p>
        </p:txBody>
      </p:sp>
      <p:sp>
        <p:nvSpPr>
          <p:cNvPr id="31" name="Text Placeholder 8"/>
          <p:cNvSpPr>
            <a:spLocks noGrp="1"/>
          </p:cNvSpPr>
          <p:nvPr>
            <p:ph type="body" sz="quarter" idx="27" hasCustomPrompt="1"/>
          </p:nvPr>
        </p:nvSpPr>
        <p:spPr>
          <a:xfrm>
            <a:off x="7002270" y="1395931"/>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32" name="Text Placeholder 7"/>
          <p:cNvSpPr>
            <a:spLocks noGrp="1"/>
          </p:cNvSpPr>
          <p:nvPr>
            <p:ph type="body" sz="quarter" idx="28" hasCustomPrompt="1"/>
          </p:nvPr>
        </p:nvSpPr>
        <p:spPr>
          <a:xfrm>
            <a:off x="5983335" y="1222586"/>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7</a:t>
            </a:r>
          </a:p>
        </p:txBody>
      </p:sp>
      <p:sp>
        <p:nvSpPr>
          <p:cNvPr id="33" name="Text Placeholder 8"/>
          <p:cNvSpPr>
            <a:spLocks noGrp="1"/>
          </p:cNvSpPr>
          <p:nvPr>
            <p:ph type="body" sz="quarter" idx="29" hasCustomPrompt="1"/>
          </p:nvPr>
        </p:nvSpPr>
        <p:spPr>
          <a:xfrm>
            <a:off x="7002270" y="2270177"/>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34" name="Text Placeholder 7"/>
          <p:cNvSpPr>
            <a:spLocks noGrp="1"/>
          </p:cNvSpPr>
          <p:nvPr>
            <p:ph type="body" sz="quarter" idx="30" hasCustomPrompt="1"/>
          </p:nvPr>
        </p:nvSpPr>
        <p:spPr>
          <a:xfrm>
            <a:off x="5983335" y="2092219"/>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8</a:t>
            </a:r>
          </a:p>
        </p:txBody>
      </p:sp>
      <p:sp>
        <p:nvSpPr>
          <p:cNvPr id="35" name="Text Placeholder 8"/>
          <p:cNvSpPr>
            <a:spLocks noGrp="1"/>
          </p:cNvSpPr>
          <p:nvPr>
            <p:ph type="body" sz="quarter" idx="31" hasCustomPrompt="1"/>
          </p:nvPr>
        </p:nvSpPr>
        <p:spPr>
          <a:xfrm>
            <a:off x="7002270" y="3144423"/>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36" name="Text Placeholder 7"/>
          <p:cNvSpPr>
            <a:spLocks noGrp="1"/>
          </p:cNvSpPr>
          <p:nvPr>
            <p:ph type="body" sz="quarter" idx="32" hasCustomPrompt="1"/>
          </p:nvPr>
        </p:nvSpPr>
        <p:spPr>
          <a:xfrm>
            <a:off x="5983335" y="2961853"/>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9</a:t>
            </a:r>
          </a:p>
        </p:txBody>
      </p:sp>
      <p:sp>
        <p:nvSpPr>
          <p:cNvPr id="37" name="Text Placeholder 8"/>
          <p:cNvSpPr>
            <a:spLocks noGrp="1"/>
          </p:cNvSpPr>
          <p:nvPr>
            <p:ph type="body" sz="quarter" idx="33" hasCustomPrompt="1"/>
          </p:nvPr>
        </p:nvSpPr>
        <p:spPr>
          <a:xfrm>
            <a:off x="7002270" y="4018669"/>
            <a:ext cx="1994296" cy="335153"/>
          </a:xfrm>
        </p:spPr>
        <p:txBody>
          <a:bodyPr anchor="t"/>
          <a:lstStyle>
            <a:lvl1pPr marL="0" indent="0">
              <a:lnSpc>
                <a:spcPct val="90000"/>
              </a:lnSpc>
              <a:spcBef>
                <a:spcPts val="0"/>
              </a:spcBef>
              <a:buFontTx/>
              <a:buNone/>
              <a:tabLst/>
              <a:defRPr sz="1500" baseline="0">
                <a:solidFill>
                  <a:schemeClr val="bg1"/>
                </a:solidFill>
                <a:latin typeface="+mj-lt"/>
              </a:defRPr>
            </a:lvl1pPr>
          </a:lstStyle>
          <a:p>
            <a:pPr lvl="0"/>
            <a:r>
              <a:rPr lang="en-US"/>
              <a:t>Agenda item </a:t>
            </a:r>
            <a:br>
              <a:rPr lang="en-US"/>
            </a:br>
            <a:r>
              <a:rPr lang="en-US"/>
              <a:t>goes here</a:t>
            </a:r>
          </a:p>
        </p:txBody>
      </p:sp>
      <p:sp>
        <p:nvSpPr>
          <p:cNvPr id="38" name="Text Placeholder 7"/>
          <p:cNvSpPr>
            <a:spLocks noGrp="1"/>
          </p:cNvSpPr>
          <p:nvPr>
            <p:ph type="body" sz="quarter" idx="34" hasCustomPrompt="1"/>
          </p:nvPr>
        </p:nvSpPr>
        <p:spPr>
          <a:xfrm>
            <a:off x="5983335" y="3831487"/>
            <a:ext cx="702112" cy="563864"/>
          </a:xfrm>
        </p:spPr>
        <p:txBody>
          <a:bodyPr/>
          <a:lstStyle>
            <a:lvl1pPr marL="0" indent="0" algn="r">
              <a:buFontTx/>
              <a:buNone/>
              <a:defRPr sz="4500">
                <a:solidFill>
                  <a:schemeClr val="accent3"/>
                </a:solidFill>
                <a:latin typeface="+mj-lt"/>
              </a:defRPr>
            </a:lvl1pPr>
            <a:lvl2pPr>
              <a:defRPr sz="4000">
                <a:solidFill>
                  <a:schemeClr val="accent3"/>
                </a:solidFill>
                <a:latin typeface="+mj-lt"/>
              </a:defRPr>
            </a:lvl2pPr>
            <a:lvl3pPr>
              <a:defRPr sz="3300">
                <a:solidFill>
                  <a:schemeClr val="accent3"/>
                </a:solidFill>
                <a:latin typeface="+mj-lt"/>
              </a:defRPr>
            </a:lvl3pPr>
            <a:lvl4pPr>
              <a:defRPr sz="3300">
                <a:solidFill>
                  <a:schemeClr val="accent3"/>
                </a:solidFill>
                <a:latin typeface="+mj-lt"/>
              </a:defRPr>
            </a:lvl4pPr>
            <a:lvl5pPr>
              <a:defRPr sz="3300">
                <a:solidFill>
                  <a:schemeClr val="accent3"/>
                </a:solidFill>
                <a:latin typeface="+mj-lt"/>
              </a:defRPr>
            </a:lvl5pPr>
          </a:lstStyle>
          <a:p>
            <a:pPr lvl="0"/>
            <a:r>
              <a:rPr lang="en-US"/>
              <a:t>10</a:t>
            </a:r>
          </a:p>
        </p:txBody>
      </p:sp>
    </p:spTree>
    <p:extLst>
      <p:ext uri="{BB962C8B-B14F-4D97-AF65-F5344CB8AC3E}">
        <p14:creationId xmlns:p14="http://schemas.microsoft.com/office/powerpoint/2010/main" val="2692258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Column Full Width">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300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baseline="0"/>
            </a:lvl1pPr>
          </a:lstStyle>
          <a:p>
            <a:r>
              <a:rPr lang="en-US"/>
              <a:t>Single Column</a:t>
            </a:r>
          </a:p>
        </p:txBody>
      </p:sp>
      <p:sp>
        <p:nvSpPr>
          <p:cNvPr id="3" name="Content Placeholder 2"/>
          <p:cNvSpPr>
            <a:spLocks noGrp="1"/>
          </p:cNvSpPr>
          <p:nvPr>
            <p:ph idx="1" hasCustomPrompt="1"/>
          </p:nvPr>
        </p:nvSpPr>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7" name="Footer Placeholder 6"/>
          <p:cNvSpPr>
            <a:spLocks noGrp="1"/>
          </p:cNvSpPr>
          <p:nvPr>
            <p:ph type="ftr" sz="quarter" idx="10"/>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8"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
        <p:nvSpPr>
          <p:cNvPr id="9"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Tree>
    <p:extLst>
      <p:ext uri="{BB962C8B-B14F-4D97-AF65-F5344CB8AC3E}">
        <p14:creationId xmlns:p14="http://schemas.microsoft.com/office/powerpoint/2010/main" val="51766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a:off x="468360" y="573750"/>
            <a:ext cx="8229240" cy="8569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4"/>
          <p:cNvSpPr txBox="1">
            <a:spLocks noGrp="1"/>
          </p:cNvSpPr>
          <p:nvPr>
            <p:ph type="body" idx="1"/>
          </p:nvPr>
        </p:nvSpPr>
        <p:spPr>
          <a:xfrm>
            <a:off x="457200" y="143721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34"/>
          <p:cNvSpPr txBox="1">
            <a:spLocks noGrp="1"/>
          </p:cNvSpPr>
          <p:nvPr>
            <p:ph type="body" idx="2"/>
          </p:nvPr>
        </p:nvSpPr>
        <p:spPr>
          <a:xfrm>
            <a:off x="4674240" y="1437210"/>
            <a:ext cx="4015800" cy="31573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34"/>
          <p:cNvSpPr txBox="1">
            <a:spLocks noGrp="1"/>
          </p:cNvSpPr>
          <p:nvPr>
            <p:ph type="body" idx="3"/>
          </p:nvPr>
        </p:nvSpPr>
        <p:spPr>
          <a:xfrm>
            <a:off x="457200" y="308664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lumn Full Width -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Single Column – w Subheading</a:t>
            </a:r>
          </a:p>
        </p:txBody>
      </p:sp>
      <p:sp>
        <p:nvSpPr>
          <p:cNvPr id="7" name="Content Placeholder 2"/>
          <p:cNvSpPr>
            <a:spLocks noGrp="1"/>
          </p:cNvSpPr>
          <p:nvPr>
            <p:ph sz="half" idx="1" hasCustomPrompt="1"/>
          </p:nvPr>
        </p:nvSpPr>
        <p:spPr>
          <a:xfrm>
            <a:off x="269081" y="1310869"/>
            <a:ext cx="8607600" cy="3193266"/>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8" name="Text Placeholder 8"/>
          <p:cNvSpPr>
            <a:spLocks noGrp="1"/>
          </p:cNvSpPr>
          <p:nvPr>
            <p:ph type="body" sz="quarter" idx="13" hasCustomPrompt="1"/>
          </p:nvPr>
        </p:nvSpPr>
        <p:spPr>
          <a:xfrm>
            <a:off x="269079" y="1006095"/>
            <a:ext cx="8596491" cy="303596"/>
          </a:xfrm>
        </p:spPr>
        <p:txBody>
          <a:bodyPr/>
          <a:lstStyle>
            <a:lvl1pPr marL="0" indent="0">
              <a:lnSpc>
                <a:spcPct val="90000"/>
              </a:lnSpc>
              <a:buNone/>
              <a:defRPr sz="800" baseline="0">
                <a:latin typeface="+mj-lt"/>
              </a:defRPr>
            </a:lvl1pPr>
          </a:lstStyle>
          <a:p>
            <a:pPr lvl="0"/>
            <a:r>
              <a:rPr lang="en-US"/>
              <a:t>Subheading Here</a:t>
            </a:r>
          </a:p>
        </p:txBody>
      </p:sp>
      <p:sp>
        <p:nvSpPr>
          <p:cNvPr id="9"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3" name="Footer Placeholder 2"/>
          <p:cNvSpPr>
            <a:spLocks noGrp="1"/>
          </p:cNvSpPr>
          <p:nvPr>
            <p:ph type="ftr" sz="quarter" idx="1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1"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672436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iple Column -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Triple Column – w Subheading</a:t>
            </a:r>
          </a:p>
        </p:txBody>
      </p:sp>
      <p:sp>
        <p:nvSpPr>
          <p:cNvPr id="7" name="Content Placeholder 2"/>
          <p:cNvSpPr>
            <a:spLocks noGrp="1"/>
          </p:cNvSpPr>
          <p:nvPr>
            <p:ph sz="half" idx="1" hasCustomPrompt="1"/>
          </p:nvPr>
        </p:nvSpPr>
        <p:spPr>
          <a:xfrm>
            <a:off x="269081" y="1310869"/>
            <a:ext cx="8590163" cy="3193266"/>
          </a:xfrm>
        </p:spPr>
        <p:txBody>
          <a:bodyPr numCol="3" spcCol="360000"/>
          <a:lstStyle>
            <a:lvl1pPr>
              <a:defRPr baseline="0"/>
            </a:lvl1p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br>
              <a:rPr lang="en-US"/>
            </a:br>
            <a:endParaRPr lang="en-US"/>
          </a:p>
        </p:txBody>
      </p:sp>
      <p:sp>
        <p:nvSpPr>
          <p:cNvPr id="9" name="Text Placeholder 8"/>
          <p:cNvSpPr>
            <a:spLocks noGrp="1"/>
          </p:cNvSpPr>
          <p:nvPr>
            <p:ph type="body" sz="quarter" idx="13" hasCustomPrompt="1"/>
          </p:nvPr>
        </p:nvSpPr>
        <p:spPr>
          <a:xfrm>
            <a:off x="268566" y="1006095"/>
            <a:ext cx="8590678" cy="303596"/>
          </a:xfrm>
        </p:spPr>
        <p:txBody>
          <a:bodyPr/>
          <a:lstStyle>
            <a:lvl1pPr marL="0" indent="0">
              <a:lnSpc>
                <a:spcPct val="90000"/>
              </a:lnSpc>
              <a:buNone/>
              <a:defRPr baseline="0">
                <a:latin typeface="+mj-lt"/>
              </a:defRPr>
            </a:lvl1pPr>
          </a:lstStyle>
          <a:p>
            <a:pPr lvl="0"/>
            <a:r>
              <a:rPr lang="en-US"/>
              <a:t>Subheading Here</a:t>
            </a:r>
          </a:p>
        </p:txBody>
      </p:sp>
      <p:sp>
        <p:nvSpPr>
          <p:cNvPr id="8"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3" name="Footer Placeholder 2"/>
          <p:cNvSpPr>
            <a:spLocks noGrp="1"/>
          </p:cNvSpPr>
          <p:nvPr>
            <p:ph type="ftr" sz="quarter" idx="1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1"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2362366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Comparison – w Subheading</a:t>
            </a:r>
          </a:p>
        </p:txBody>
      </p:sp>
      <p:sp>
        <p:nvSpPr>
          <p:cNvPr id="14" name="Text Placeholder 8"/>
          <p:cNvSpPr>
            <a:spLocks noGrp="1"/>
          </p:cNvSpPr>
          <p:nvPr>
            <p:ph type="body" sz="quarter" idx="13" hasCustomPrompt="1"/>
          </p:nvPr>
        </p:nvSpPr>
        <p:spPr>
          <a:xfrm>
            <a:off x="274480" y="1006095"/>
            <a:ext cx="4176900" cy="303596"/>
          </a:xfrm>
        </p:spPr>
        <p:txBody>
          <a:bodyPr/>
          <a:lstStyle>
            <a:lvl1pPr marL="0" indent="0">
              <a:lnSpc>
                <a:spcPct val="90000"/>
              </a:lnSpc>
              <a:buNone/>
              <a:defRPr baseline="0">
                <a:latin typeface="+mj-lt"/>
              </a:defRPr>
            </a:lvl1pPr>
          </a:lstStyle>
          <a:p>
            <a:pPr lvl="0"/>
            <a:r>
              <a:rPr lang="en-US"/>
              <a:t>Subheading Here</a:t>
            </a:r>
          </a:p>
        </p:txBody>
      </p:sp>
      <p:sp>
        <p:nvSpPr>
          <p:cNvPr id="15" name="Text Placeholder 8"/>
          <p:cNvSpPr>
            <a:spLocks noGrp="1"/>
          </p:cNvSpPr>
          <p:nvPr>
            <p:ph type="body" sz="quarter" idx="14" hasCustomPrompt="1"/>
          </p:nvPr>
        </p:nvSpPr>
        <p:spPr>
          <a:xfrm>
            <a:off x="4696369" y="1006095"/>
            <a:ext cx="4176900" cy="303596"/>
          </a:xfrm>
        </p:spPr>
        <p:txBody>
          <a:bodyPr/>
          <a:lstStyle>
            <a:lvl1pPr marL="0" indent="0">
              <a:lnSpc>
                <a:spcPct val="90000"/>
              </a:lnSpc>
              <a:buNone/>
              <a:defRPr baseline="0">
                <a:latin typeface="+mj-lt"/>
              </a:defRPr>
            </a:lvl1pPr>
          </a:lstStyle>
          <a:p>
            <a:pPr lvl="0"/>
            <a:r>
              <a:rPr lang="en-US"/>
              <a:t>Subheading Here</a:t>
            </a:r>
          </a:p>
        </p:txBody>
      </p:sp>
      <p:sp>
        <p:nvSpPr>
          <p:cNvPr id="1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4" name="Footer Placeholder 3"/>
          <p:cNvSpPr>
            <a:spLocks noGrp="1"/>
          </p:cNvSpPr>
          <p:nvPr>
            <p:ph type="ftr" sz="quarter" idx="17"/>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8" name="Content Placeholder 2"/>
          <p:cNvSpPr>
            <a:spLocks noGrp="1"/>
          </p:cNvSpPr>
          <p:nvPr>
            <p:ph sz="half" idx="18" hasCustomPrompt="1"/>
          </p:nvPr>
        </p:nvSpPr>
        <p:spPr>
          <a:xfrm>
            <a:off x="274481" y="1309691"/>
            <a:ext cx="4176900" cy="3194444"/>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19" name="Content Placeholder 3"/>
          <p:cNvSpPr>
            <a:spLocks noGrp="1"/>
          </p:cNvSpPr>
          <p:nvPr>
            <p:ph sz="half" idx="2" hasCustomPrompt="1"/>
          </p:nvPr>
        </p:nvSpPr>
        <p:spPr>
          <a:xfrm>
            <a:off x="4696369" y="1309691"/>
            <a:ext cx="4176900" cy="3194444"/>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11"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145765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 Subheading w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Comparison – w Subheading with Line</a:t>
            </a:r>
          </a:p>
        </p:txBody>
      </p:sp>
      <p:sp>
        <p:nvSpPr>
          <p:cNvPr id="14" name="Text Placeholder 8"/>
          <p:cNvSpPr>
            <a:spLocks noGrp="1"/>
          </p:cNvSpPr>
          <p:nvPr>
            <p:ph type="body" sz="quarter" idx="13" hasCustomPrompt="1"/>
          </p:nvPr>
        </p:nvSpPr>
        <p:spPr>
          <a:xfrm>
            <a:off x="274480" y="1006095"/>
            <a:ext cx="4176900" cy="303596"/>
          </a:xfrm>
        </p:spPr>
        <p:txBody>
          <a:bodyPr/>
          <a:lstStyle>
            <a:lvl1pPr marL="0" indent="0">
              <a:lnSpc>
                <a:spcPct val="90000"/>
              </a:lnSpc>
              <a:buNone/>
              <a:defRPr baseline="0">
                <a:latin typeface="+mj-lt"/>
              </a:defRPr>
            </a:lvl1pPr>
          </a:lstStyle>
          <a:p>
            <a:pPr lvl="0"/>
            <a:r>
              <a:rPr lang="en-US"/>
              <a:t>Subheading Here</a:t>
            </a:r>
          </a:p>
        </p:txBody>
      </p:sp>
      <p:sp>
        <p:nvSpPr>
          <p:cNvPr id="15" name="Text Placeholder 8"/>
          <p:cNvSpPr>
            <a:spLocks noGrp="1"/>
          </p:cNvSpPr>
          <p:nvPr>
            <p:ph type="body" sz="quarter" idx="14" hasCustomPrompt="1"/>
          </p:nvPr>
        </p:nvSpPr>
        <p:spPr>
          <a:xfrm>
            <a:off x="4696369" y="1006095"/>
            <a:ext cx="4176900" cy="303596"/>
          </a:xfrm>
        </p:spPr>
        <p:txBody>
          <a:bodyPr/>
          <a:lstStyle>
            <a:lvl1pPr marL="0" indent="0">
              <a:lnSpc>
                <a:spcPct val="90000"/>
              </a:lnSpc>
              <a:buNone/>
              <a:defRPr baseline="0">
                <a:latin typeface="+mj-lt"/>
              </a:defRPr>
            </a:lvl1pPr>
          </a:lstStyle>
          <a:p>
            <a:pPr lvl="0"/>
            <a:r>
              <a:rPr lang="en-US"/>
              <a:t>Subheading Here</a:t>
            </a:r>
          </a:p>
        </p:txBody>
      </p:sp>
      <p:sp>
        <p:nvSpPr>
          <p:cNvPr id="1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4" name="Footer Placeholder 3"/>
          <p:cNvSpPr>
            <a:spLocks noGrp="1"/>
          </p:cNvSpPr>
          <p:nvPr>
            <p:ph type="ftr" sz="quarter" idx="17"/>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8" name="Content Placeholder 2"/>
          <p:cNvSpPr>
            <a:spLocks noGrp="1"/>
          </p:cNvSpPr>
          <p:nvPr>
            <p:ph sz="half" idx="18" hasCustomPrompt="1"/>
          </p:nvPr>
        </p:nvSpPr>
        <p:spPr>
          <a:xfrm>
            <a:off x="274481" y="1453753"/>
            <a:ext cx="4176900" cy="3050382"/>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19" name="Content Placeholder 3"/>
          <p:cNvSpPr>
            <a:spLocks noGrp="1"/>
          </p:cNvSpPr>
          <p:nvPr>
            <p:ph sz="half" idx="2" hasCustomPrompt="1"/>
          </p:nvPr>
        </p:nvSpPr>
        <p:spPr>
          <a:xfrm>
            <a:off x="4696369" y="1453753"/>
            <a:ext cx="4176900" cy="3050382"/>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12"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880963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 Teal">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a:t>Comparison – Teal</a:t>
            </a:r>
          </a:p>
        </p:txBody>
      </p:sp>
      <p:sp>
        <p:nvSpPr>
          <p:cNvPr id="15" name="Content Placeholder 2"/>
          <p:cNvSpPr>
            <a:spLocks noGrp="1"/>
          </p:cNvSpPr>
          <p:nvPr>
            <p:ph idx="13" hasCustomPrompt="1"/>
          </p:nvPr>
        </p:nvSpPr>
        <p:spPr>
          <a:xfrm>
            <a:off x="275263" y="1453753"/>
            <a:ext cx="4176900" cy="3050381"/>
          </a:xfrm>
        </p:spPr>
        <p:txBody>
          <a:bodyPr/>
          <a:lstStyle>
            <a:lvl1pPr marL="101107" indent="-101107">
              <a:buFont typeface="Arial" charset="0"/>
              <a:buChar char="•"/>
              <a:tabLst/>
              <a:defRPr sz="800"/>
            </a:lvl1pPr>
            <a:lvl2pPr marL="237897" indent="-136792">
              <a:buFont typeface="LucidaGrande" charset="0"/>
              <a:buChar char="-"/>
              <a:tabLst/>
              <a:defRPr sz="800"/>
            </a:lvl2pPr>
            <a:lvl3pPr marL="366362" indent="-95159">
              <a:buFont typeface="Arial" charset="0"/>
              <a:buChar char="•"/>
              <a:tabLst/>
              <a:defRPr sz="700"/>
            </a:lvl3pPr>
            <a:lvl4pPr marL="537648" indent="-171286">
              <a:buFont typeface="LucidaGrande" charset="0"/>
              <a:buChar char="-"/>
              <a:tabLst/>
              <a:defRPr sz="700"/>
            </a:lvl4pPr>
            <a:lvl5pPr marL="638755" indent="-102296">
              <a:buFont typeface="Arial" charset="0"/>
              <a:buChar char="•"/>
              <a:tabLst/>
              <a:defRPr sz="700"/>
            </a:lvl5p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16" name="Text Placeholder 4"/>
          <p:cNvSpPr>
            <a:spLocks noGrp="1"/>
          </p:cNvSpPr>
          <p:nvPr>
            <p:ph type="body" sz="quarter" idx="17" hasCustomPrompt="1"/>
          </p:nvPr>
        </p:nvSpPr>
        <p:spPr>
          <a:xfrm>
            <a:off x="275263" y="1005181"/>
            <a:ext cx="4176900" cy="397855"/>
          </a:xfrm>
          <a:solidFill>
            <a:schemeClr val="accent2"/>
          </a:solidFill>
          <a:ln>
            <a:noFill/>
          </a:ln>
        </p:spPr>
        <p:txBody>
          <a:bodyPr lIns="144000" rIns="144000" anchor="ctr"/>
          <a:lstStyle>
            <a:lvl1pPr marL="0" indent="0">
              <a:lnSpc>
                <a:spcPct val="85000"/>
              </a:lnSpc>
              <a:spcBef>
                <a:spcPts val="0"/>
              </a:spcBef>
              <a:buNone/>
              <a:defRPr sz="1000" b="0">
                <a:solidFill>
                  <a:schemeClr val="bg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Subheading Here</a:t>
            </a:r>
          </a:p>
        </p:txBody>
      </p:sp>
      <p:sp>
        <p:nvSpPr>
          <p:cNvPr id="17" name="Content Placeholder 2"/>
          <p:cNvSpPr>
            <a:spLocks noGrp="1"/>
          </p:cNvSpPr>
          <p:nvPr>
            <p:ph idx="18" hasCustomPrompt="1"/>
          </p:nvPr>
        </p:nvSpPr>
        <p:spPr>
          <a:xfrm>
            <a:off x="4697305" y="1453753"/>
            <a:ext cx="4176900" cy="3050381"/>
          </a:xfrm>
        </p:spPr>
        <p:txBody>
          <a:bodyPr/>
          <a:lstStyle>
            <a:lvl1pPr marL="101107" indent="-101107">
              <a:buFont typeface="Arial" charset="0"/>
              <a:buChar char="•"/>
              <a:tabLst/>
              <a:defRPr sz="800"/>
            </a:lvl1pPr>
            <a:lvl2pPr marL="237897" indent="-136792">
              <a:buFont typeface="LucidaGrande" charset="0"/>
              <a:buChar char="-"/>
              <a:tabLst/>
              <a:defRPr sz="800"/>
            </a:lvl2pPr>
            <a:lvl3pPr marL="366362" indent="-95159">
              <a:buFont typeface="Arial" charset="0"/>
              <a:buChar char="•"/>
              <a:tabLst/>
              <a:defRPr sz="700"/>
            </a:lvl3pPr>
            <a:lvl4pPr marL="537648" indent="-171286">
              <a:buFont typeface="LucidaGrande" charset="0"/>
              <a:buChar char="-"/>
              <a:tabLst/>
              <a:defRPr sz="700"/>
            </a:lvl4pPr>
            <a:lvl5pPr marL="638755" indent="-102296">
              <a:buFont typeface="Arial" charset="0"/>
              <a:buChar char="•"/>
              <a:tabLst/>
              <a:defRPr sz="700"/>
            </a:lvl5p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18" name="Text Placeholder 4"/>
          <p:cNvSpPr>
            <a:spLocks noGrp="1"/>
          </p:cNvSpPr>
          <p:nvPr>
            <p:ph type="body" sz="quarter" idx="19" hasCustomPrompt="1"/>
          </p:nvPr>
        </p:nvSpPr>
        <p:spPr>
          <a:xfrm>
            <a:off x="4697305" y="1005181"/>
            <a:ext cx="4176900" cy="397855"/>
          </a:xfrm>
          <a:solidFill>
            <a:schemeClr val="accent2"/>
          </a:solidFill>
          <a:ln>
            <a:noFill/>
          </a:ln>
        </p:spPr>
        <p:txBody>
          <a:bodyPr lIns="144000" rIns="144000" anchor="ctr"/>
          <a:lstStyle>
            <a:lvl1pPr marL="0" indent="0">
              <a:lnSpc>
                <a:spcPct val="85000"/>
              </a:lnSpc>
              <a:spcBef>
                <a:spcPts val="0"/>
              </a:spcBef>
              <a:buNone/>
              <a:defRPr sz="1000" b="0">
                <a:solidFill>
                  <a:schemeClr val="bg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Subheading Here</a:t>
            </a:r>
          </a:p>
        </p:txBody>
      </p:sp>
      <p:sp>
        <p:nvSpPr>
          <p:cNvPr id="11"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0"/>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2"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263717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Charts x 2 - Teal">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a:t>Comparison Charts x 2 – Teal</a:t>
            </a:r>
          </a:p>
        </p:txBody>
      </p:sp>
      <p:sp>
        <p:nvSpPr>
          <p:cNvPr id="16" name="Text Placeholder 4"/>
          <p:cNvSpPr>
            <a:spLocks noGrp="1"/>
          </p:cNvSpPr>
          <p:nvPr>
            <p:ph type="body" sz="quarter" idx="17" hasCustomPrompt="1"/>
          </p:nvPr>
        </p:nvSpPr>
        <p:spPr>
          <a:xfrm>
            <a:off x="275263" y="1005181"/>
            <a:ext cx="4176900" cy="397855"/>
          </a:xfrm>
          <a:solidFill>
            <a:schemeClr val="accent2"/>
          </a:solidFill>
          <a:ln>
            <a:noFill/>
          </a:ln>
        </p:spPr>
        <p:txBody>
          <a:bodyPr lIns="144000" rIns="144000" anchor="ctr"/>
          <a:lstStyle>
            <a:lvl1pPr marL="0" indent="0">
              <a:lnSpc>
                <a:spcPct val="85000"/>
              </a:lnSpc>
              <a:spcBef>
                <a:spcPts val="0"/>
              </a:spcBef>
              <a:buNone/>
              <a:defRPr sz="1000" b="0">
                <a:solidFill>
                  <a:schemeClr val="bg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Subheading Here</a:t>
            </a:r>
          </a:p>
        </p:txBody>
      </p:sp>
      <p:sp>
        <p:nvSpPr>
          <p:cNvPr id="18" name="Text Placeholder 4"/>
          <p:cNvSpPr>
            <a:spLocks noGrp="1"/>
          </p:cNvSpPr>
          <p:nvPr>
            <p:ph type="body" sz="quarter" idx="19" hasCustomPrompt="1"/>
          </p:nvPr>
        </p:nvSpPr>
        <p:spPr>
          <a:xfrm>
            <a:off x="4695638" y="1005181"/>
            <a:ext cx="4176900" cy="397855"/>
          </a:xfrm>
          <a:solidFill>
            <a:schemeClr val="accent2"/>
          </a:solidFill>
          <a:ln>
            <a:noFill/>
          </a:ln>
        </p:spPr>
        <p:txBody>
          <a:bodyPr lIns="144000" rIns="144000" anchor="ctr"/>
          <a:lstStyle>
            <a:lvl1pPr marL="0" indent="0">
              <a:lnSpc>
                <a:spcPct val="85000"/>
              </a:lnSpc>
              <a:spcBef>
                <a:spcPts val="0"/>
              </a:spcBef>
              <a:buNone/>
              <a:defRPr sz="1000" b="0">
                <a:solidFill>
                  <a:schemeClr val="bg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Subheading Here</a:t>
            </a:r>
          </a:p>
        </p:txBody>
      </p:sp>
      <p:sp>
        <p:nvSpPr>
          <p:cNvPr id="11"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0"/>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2" name="Text Placeholder 2"/>
          <p:cNvSpPr>
            <a:spLocks noGrp="1"/>
          </p:cNvSpPr>
          <p:nvPr>
            <p:ph type="body" idx="36" hasCustomPrompt="1"/>
          </p:nvPr>
        </p:nvSpPr>
        <p:spPr>
          <a:xfrm>
            <a:off x="275263" y="1455432"/>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13" name="Text Placeholder 2"/>
          <p:cNvSpPr>
            <a:spLocks noGrp="1"/>
          </p:cNvSpPr>
          <p:nvPr>
            <p:ph type="body" idx="37" hasCustomPrompt="1"/>
          </p:nvPr>
        </p:nvSpPr>
        <p:spPr>
          <a:xfrm>
            <a:off x="275263" y="1608290"/>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19" name="Text Placeholder 2"/>
          <p:cNvSpPr>
            <a:spLocks noGrp="1"/>
          </p:cNvSpPr>
          <p:nvPr>
            <p:ph type="body" idx="38" hasCustomPrompt="1"/>
          </p:nvPr>
        </p:nvSpPr>
        <p:spPr>
          <a:xfrm>
            <a:off x="4695638" y="1455432"/>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0" name="Text Placeholder 2"/>
          <p:cNvSpPr>
            <a:spLocks noGrp="1"/>
          </p:cNvSpPr>
          <p:nvPr>
            <p:ph type="body" idx="39" hasCustomPrompt="1"/>
          </p:nvPr>
        </p:nvSpPr>
        <p:spPr>
          <a:xfrm>
            <a:off x="4695638" y="1608290"/>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4" name="Chart Placeholder 3"/>
          <p:cNvSpPr>
            <a:spLocks noGrp="1"/>
          </p:cNvSpPr>
          <p:nvPr>
            <p:ph type="chart" sz="quarter" idx="40"/>
          </p:nvPr>
        </p:nvSpPr>
        <p:spPr>
          <a:xfrm>
            <a:off x="269082" y="1828801"/>
            <a:ext cx="4183856" cy="2675335"/>
          </a:xfrm>
        </p:spPr>
        <p:txBody>
          <a:bodyPr/>
          <a:lstStyle/>
          <a:p>
            <a:r>
              <a:rPr lang="en-US"/>
              <a:t>Click icon to add chart</a:t>
            </a:r>
          </a:p>
        </p:txBody>
      </p:sp>
      <p:sp>
        <p:nvSpPr>
          <p:cNvPr id="21" name="Chart Placeholder 3"/>
          <p:cNvSpPr>
            <a:spLocks noGrp="1"/>
          </p:cNvSpPr>
          <p:nvPr>
            <p:ph type="chart" sz="quarter" idx="41"/>
          </p:nvPr>
        </p:nvSpPr>
        <p:spPr>
          <a:xfrm>
            <a:off x="4695638" y="1828801"/>
            <a:ext cx="4183856" cy="2675335"/>
          </a:xfrm>
        </p:spPr>
        <p:txBody>
          <a:bodyPr/>
          <a:lstStyle/>
          <a:p>
            <a:r>
              <a:rPr lang="en-US"/>
              <a:t>Click icon to add chart</a:t>
            </a:r>
          </a:p>
        </p:txBody>
      </p:sp>
      <p:sp>
        <p:nvSpPr>
          <p:cNvPr id="15"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005922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Char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a:t>Single Chart Slide – w Line</a:t>
            </a:r>
          </a:p>
        </p:txBody>
      </p:sp>
      <p:sp>
        <p:nvSpPr>
          <p:cNvPr id="4" name="Chart Placeholder 3"/>
          <p:cNvSpPr>
            <a:spLocks noGrp="1"/>
          </p:cNvSpPr>
          <p:nvPr>
            <p:ph type="chart" sz="quarter" idx="14"/>
          </p:nvPr>
        </p:nvSpPr>
        <p:spPr>
          <a:xfrm>
            <a:off x="269081" y="1458617"/>
            <a:ext cx="8607600" cy="3050381"/>
          </a:xfrm>
        </p:spPr>
        <p:txBody>
          <a:bodyPr/>
          <a:lstStyle/>
          <a:p>
            <a:r>
              <a:rPr lang="en-US"/>
              <a:t>Click icon to add chart</a:t>
            </a:r>
            <a:endParaRPr lang="en-AU"/>
          </a:p>
        </p:txBody>
      </p:sp>
      <p:sp>
        <p:nvSpPr>
          <p:cNvPr id="11"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38"/>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3" name="Text Placeholder 2"/>
          <p:cNvSpPr>
            <a:spLocks noGrp="1"/>
          </p:cNvSpPr>
          <p:nvPr>
            <p:ph type="body" idx="36" hasCustomPrompt="1"/>
          </p:nvPr>
        </p:nvSpPr>
        <p:spPr>
          <a:xfrm>
            <a:off x="269081"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14" name="Text Placeholder 2"/>
          <p:cNvSpPr>
            <a:spLocks noGrp="1"/>
          </p:cNvSpPr>
          <p:nvPr>
            <p:ph type="body" idx="37" hasCustomPrompt="1"/>
          </p:nvPr>
        </p:nvSpPr>
        <p:spPr>
          <a:xfrm>
            <a:off x="269081"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15"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4181663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s x 2">
    <p:spTree>
      <p:nvGrpSpPr>
        <p:cNvPr id="1" name=""/>
        <p:cNvGrpSpPr/>
        <p:nvPr/>
      </p:nvGrpSpPr>
      <p:grpSpPr>
        <a:xfrm>
          <a:off x="0" y="0"/>
          <a:ext cx="0" cy="0"/>
          <a:chOff x="0" y="0"/>
          <a:chExt cx="0" cy="0"/>
        </a:xfrm>
      </p:grpSpPr>
      <p:sp>
        <p:nvSpPr>
          <p:cNvPr id="22" name="Content Placeholder 3"/>
          <p:cNvSpPr>
            <a:spLocks noGrp="1"/>
          </p:cNvSpPr>
          <p:nvPr>
            <p:ph sz="half" idx="2" hasCustomPrompt="1"/>
          </p:nvPr>
        </p:nvSpPr>
        <p:spPr>
          <a:xfrm>
            <a:off x="269081" y="1453755"/>
            <a:ext cx="4176900" cy="305038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23" name="Content Placeholder 5"/>
          <p:cNvSpPr>
            <a:spLocks noGrp="1"/>
          </p:cNvSpPr>
          <p:nvPr>
            <p:ph sz="quarter" idx="4" hasCustomPrompt="1"/>
          </p:nvPr>
        </p:nvSpPr>
        <p:spPr>
          <a:xfrm>
            <a:off x="4694474" y="1453753"/>
            <a:ext cx="4176900" cy="3050381"/>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25" name="Text Placeholder 2"/>
          <p:cNvSpPr>
            <a:spLocks noGrp="1"/>
          </p:cNvSpPr>
          <p:nvPr>
            <p:ph type="body" idx="36" hasCustomPrompt="1"/>
          </p:nvPr>
        </p:nvSpPr>
        <p:spPr>
          <a:xfrm>
            <a:off x="269081"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6" name="Text Placeholder 2"/>
          <p:cNvSpPr>
            <a:spLocks noGrp="1"/>
          </p:cNvSpPr>
          <p:nvPr>
            <p:ph type="body" idx="37" hasCustomPrompt="1"/>
          </p:nvPr>
        </p:nvSpPr>
        <p:spPr>
          <a:xfrm>
            <a:off x="269081"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15"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40"/>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7" name="Text Placeholder 2"/>
          <p:cNvSpPr>
            <a:spLocks noGrp="1"/>
          </p:cNvSpPr>
          <p:nvPr>
            <p:ph type="body" idx="41" hasCustomPrompt="1"/>
          </p:nvPr>
        </p:nvSpPr>
        <p:spPr>
          <a:xfrm>
            <a:off x="4694474"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18" name="Text Placeholder 2"/>
          <p:cNvSpPr>
            <a:spLocks noGrp="1"/>
          </p:cNvSpPr>
          <p:nvPr>
            <p:ph type="body" idx="42" hasCustomPrompt="1"/>
          </p:nvPr>
        </p:nvSpPr>
        <p:spPr>
          <a:xfrm>
            <a:off x="4694474"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16"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
        <p:nvSpPr>
          <p:cNvPr id="4" name="Title 3"/>
          <p:cNvSpPr>
            <a:spLocks noGrp="1"/>
          </p:cNvSpPr>
          <p:nvPr>
            <p:ph type="title" hasCustomPrompt="1"/>
          </p:nvPr>
        </p:nvSpPr>
        <p:spPr/>
        <p:txBody>
          <a:bodyPr/>
          <a:lstStyle/>
          <a:p>
            <a:r>
              <a:rPr lang="en-US"/>
              <a:t>Charts x 2 – with Subheading &amp; Text</a:t>
            </a:r>
          </a:p>
        </p:txBody>
      </p:sp>
    </p:spTree>
    <p:extLst>
      <p:ext uri="{BB962C8B-B14F-4D97-AF65-F5344CB8AC3E}">
        <p14:creationId xmlns:p14="http://schemas.microsoft.com/office/powerpoint/2010/main" val="2054565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 Charts x 4 - Quadrant">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a:t>Small Charts x 4 – Quadrant</a:t>
            </a:r>
          </a:p>
        </p:txBody>
      </p:sp>
      <p:sp>
        <p:nvSpPr>
          <p:cNvPr id="13" name="Content Placeholder 3"/>
          <p:cNvSpPr>
            <a:spLocks noGrp="1"/>
          </p:cNvSpPr>
          <p:nvPr>
            <p:ph sz="half" idx="2" hasCustomPrompt="1"/>
          </p:nvPr>
        </p:nvSpPr>
        <p:spPr>
          <a:xfrm>
            <a:off x="273758" y="1327047"/>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14" name="Content Placeholder 5"/>
          <p:cNvSpPr>
            <a:spLocks noGrp="1"/>
          </p:cNvSpPr>
          <p:nvPr>
            <p:ph sz="quarter" idx="4" hasCustomPrompt="1"/>
          </p:nvPr>
        </p:nvSpPr>
        <p:spPr>
          <a:xfrm>
            <a:off x="4695026" y="1327045"/>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52" name="Content Placeholder 3"/>
          <p:cNvSpPr>
            <a:spLocks noGrp="1"/>
          </p:cNvSpPr>
          <p:nvPr>
            <p:ph sz="half" idx="40" hasCustomPrompt="1"/>
          </p:nvPr>
        </p:nvSpPr>
        <p:spPr>
          <a:xfrm>
            <a:off x="273758" y="3113635"/>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64" name="Content Placeholder 5"/>
          <p:cNvSpPr>
            <a:spLocks noGrp="1"/>
          </p:cNvSpPr>
          <p:nvPr>
            <p:ph sz="quarter" idx="43" hasCustomPrompt="1"/>
          </p:nvPr>
        </p:nvSpPr>
        <p:spPr>
          <a:xfrm>
            <a:off x="4695026" y="3113635"/>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23"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3" name="Footer Placeholder 2"/>
          <p:cNvSpPr>
            <a:spLocks noGrp="1"/>
          </p:cNvSpPr>
          <p:nvPr>
            <p:ph type="ftr" sz="quarter" idx="4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25" name="Text Placeholder 2"/>
          <p:cNvSpPr>
            <a:spLocks noGrp="1"/>
          </p:cNvSpPr>
          <p:nvPr>
            <p:ph type="body" idx="36" hasCustomPrompt="1"/>
          </p:nvPr>
        </p:nvSpPr>
        <p:spPr>
          <a:xfrm>
            <a:off x="273758"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6" name="Text Placeholder 2"/>
          <p:cNvSpPr>
            <a:spLocks noGrp="1"/>
          </p:cNvSpPr>
          <p:nvPr>
            <p:ph type="body" idx="37" hasCustomPrompt="1"/>
          </p:nvPr>
        </p:nvSpPr>
        <p:spPr>
          <a:xfrm>
            <a:off x="273758"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27" name="Text Placeholder 2"/>
          <p:cNvSpPr>
            <a:spLocks noGrp="1"/>
          </p:cNvSpPr>
          <p:nvPr>
            <p:ph type="body" idx="47" hasCustomPrompt="1"/>
          </p:nvPr>
        </p:nvSpPr>
        <p:spPr>
          <a:xfrm>
            <a:off x="4695026"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8" name="Text Placeholder 2"/>
          <p:cNvSpPr>
            <a:spLocks noGrp="1"/>
          </p:cNvSpPr>
          <p:nvPr>
            <p:ph type="body" idx="48" hasCustomPrompt="1"/>
          </p:nvPr>
        </p:nvSpPr>
        <p:spPr>
          <a:xfrm>
            <a:off x="4695026"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29" name="Text Placeholder 2"/>
          <p:cNvSpPr>
            <a:spLocks noGrp="1"/>
          </p:cNvSpPr>
          <p:nvPr>
            <p:ph type="body" idx="49" hasCustomPrompt="1"/>
          </p:nvPr>
        </p:nvSpPr>
        <p:spPr>
          <a:xfrm>
            <a:off x="273758" y="2798999"/>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30" name="Text Placeholder 2"/>
          <p:cNvSpPr>
            <a:spLocks noGrp="1"/>
          </p:cNvSpPr>
          <p:nvPr>
            <p:ph type="body" idx="50" hasCustomPrompt="1"/>
          </p:nvPr>
        </p:nvSpPr>
        <p:spPr>
          <a:xfrm>
            <a:off x="273758" y="2951856"/>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31" name="Text Placeholder 2"/>
          <p:cNvSpPr>
            <a:spLocks noGrp="1"/>
          </p:cNvSpPr>
          <p:nvPr>
            <p:ph type="body" idx="51" hasCustomPrompt="1"/>
          </p:nvPr>
        </p:nvSpPr>
        <p:spPr>
          <a:xfrm>
            <a:off x="4695026" y="2798999"/>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32" name="Text Placeholder 2"/>
          <p:cNvSpPr>
            <a:spLocks noGrp="1"/>
          </p:cNvSpPr>
          <p:nvPr>
            <p:ph type="body" idx="52" hasCustomPrompt="1"/>
          </p:nvPr>
        </p:nvSpPr>
        <p:spPr>
          <a:xfrm>
            <a:off x="4695026" y="2951856"/>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24"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746849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Charts x 2 - Subhead+Text">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a:t>Small Charts x 2 – with Subheading &amp; Text</a:t>
            </a:r>
          </a:p>
        </p:txBody>
      </p:sp>
      <p:sp>
        <p:nvSpPr>
          <p:cNvPr id="14" name="Content Placeholder 5"/>
          <p:cNvSpPr>
            <a:spLocks noGrp="1"/>
          </p:cNvSpPr>
          <p:nvPr>
            <p:ph sz="quarter" idx="4" hasCustomPrompt="1"/>
          </p:nvPr>
        </p:nvSpPr>
        <p:spPr>
          <a:xfrm>
            <a:off x="4693958" y="1308498"/>
            <a:ext cx="4176900" cy="3195637"/>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32" name="Text Placeholder 2"/>
          <p:cNvSpPr>
            <a:spLocks noGrp="1"/>
          </p:cNvSpPr>
          <p:nvPr>
            <p:ph type="body" idx="24" hasCustomPrompt="1"/>
          </p:nvPr>
        </p:nvSpPr>
        <p:spPr>
          <a:xfrm>
            <a:off x="4693958" y="1008329"/>
            <a:ext cx="4176900" cy="300168"/>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Subheading Here</a:t>
            </a:r>
          </a:p>
        </p:txBody>
      </p:sp>
      <p:sp>
        <p:nvSpPr>
          <p:cNvPr id="17"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43"/>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8" name="Content Placeholder 3"/>
          <p:cNvSpPr>
            <a:spLocks noGrp="1"/>
          </p:cNvSpPr>
          <p:nvPr>
            <p:ph sz="half" idx="2" hasCustomPrompt="1"/>
          </p:nvPr>
        </p:nvSpPr>
        <p:spPr>
          <a:xfrm>
            <a:off x="273758" y="1327047"/>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20" name="Content Placeholder 3"/>
          <p:cNvSpPr>
            <a:spLocks noGrp="1"/>
          </p:cNvSpPr>
          <p:nvPr>
            <p:ph sz="half" idx="40" hasCustomPrompt="1"/>
          </p:nvPr>
        </p:nvSpPr>
        <p:spPr>
          <a:xfrm>
            <a:off x="273758" y="3113635"/>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21" name="Text Placeholder 2"/>
          <p:cNvSpPr>
            <a:spLocks noGrp="1"/>
          </p:cNvSpPr>
          <p:nvPr>
            <p:ph type="body" idx="36" hasCustomPrompt="1"/>
          </p:nvPr>
        </p:nvSpPr>
        <p:spPr>
          <a:xfrm>
            <a:off x="273758"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2" name="Text Placeholder 2"/>
          <p:cNvSpPr>
            <a:spLocks noGrp="1"/>
          </p:cNvSpPr>
          <p:nvPr>
            <p:ph type="body" idx="37" hasCustomPrompt="1"/>
          </p:nvPr>
        </p:nvSpPr>
        <p:spPr>
          <a:xfrm>
            <a:off x="273758"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23" name="Text Placeholder 2"/>
          <p:cNvSpPr>
            <a:spLocks noGrp="1"/>
          </p:cNvSpPr>
          <p:nvPr>
            <p:ph type="body" idx="49" hasCustomPrompt="1"/>
          </p:nvPr>
        </p:nvSpPr>
        <p:spPr>
          <a:xfrm>
            <a:off x="273758" y="2798999"/>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4" name="Text Placeholder 2"/>
          <p:cNvSpPr>
            <a:spLocks noGrp="1"/>
          </p:cNvSpPr>
          <p:nvPr>
            <p:ph type="body" idx="50" hasCustomPrompt="1"/>
          </p:nvPr>
        </p:nvSpPr>
        <p:spPr>
          <a:xfrm>
            <a:off x="273758" y="2951856"/>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15"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83015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6"/>
        <p:cNvGrpSpPr/>
        <p:nvPr/>
      </p:nvGrpSpPr>
      <p:grpSpPr>
        <a:xfrm>
          <a:off x="0" y="0"/>
          <a:ext cx="0" cy="0"/>
          <a:chOff x="0" y="0"/>
          <a:chExt cx="0" cy="0"/>
        </a:xfrm>
      </p:grpSpPr>
      <p:sp>
        <p:nvSpPr>
          <p:cNvPr id="147" name="Google Shape;147;p35"/>
          <p:cNvSpPr txBox="1">
            <a:spLocks noGrp="1"/>
          </p:cNvSpPr>
          <p:nvPr>
            <p:ph type="title"/>
          </p:nvPr>
        </p:nvSpPr>
        <p:spPr>
          <a:xfrm>
            <a:off x="468360" y="573750"/>
            <a:ext cx="8229240" cy="8569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5"/>
          <p:cNvSpPr txBox="1">
            <a:spLocks noGrp="1"/>
          </p:cNvSpPr>
          <p:nvPr>
            <p:ph type="body" idx="1"/>
          </p:nvPr>
        </p:nvSpPr>
        <p:spPr>
          <a:xfrm>
            <a:off x="457200" y="1437210"/>
            <a:ext cx="4015800" cy="31573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9" name="Google Shape;149;p35"/>
          <p:cNvSpPr txBox="1">
            <a:spLocks noGrp="1"/>
          </p:cNvSpPr>
          <p:nvPr>
            <p:ph type="body" idx="2"/>
          </p:nvPr>
        </p:nvSpPr>
        <p:spPr>
          <a:xfrm>
            <a:off x="4674240" y="143721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 name="Google Shape;150;p35"/>
          <p:cNvSpPr txBox="1">
            <a:spLocks noGrp="1"/>
          </p:cNvSpPr>
          <p:nvPr>
            <p:ph type="body" idx="3"/>
          </p:nvPr>
        </p:nvSpPr>
        <p:spPr>
          <a:xfrm>
            <a:off x="4674240" y="308664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 Small Charts x 2 - Subhead+Text">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a:t>Alternate Small Charts x 2 – with Subheading &amp; Text</a:t>
            </a:r>
          </a:p>
        </p:txBody>
      </p:sp>
      <p:sp>
        <p:nvSpPr>
          <p:cNvPr id="40" name="Content Placeholder 5"/>
          <p:cNvSpPr>
            <a:spLocks noGrp="1"/>
          </p:cNvSpPr>
          <p:nvPr>
            <p:ph sz="quarter" idx="40" hasCustomPrompt="1"/>
          </p:nvPr>
        </p:nvSpPr>
        <p:spPr>
          <a:xfrm>
            <a:off x="273759" y="3069069"/>
            <a:ext cx="8584406" cy="1435066"/>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41" name="Text Placeholder 2"/>
          <p:cNvSpPr>
            <a:spLocks noGrp="1"/>
          </p:cNvSpPr>
          <p:nvPr>
            <p:ph type="body" idx="24" hasCustomPrompt="1"/>
          </p:nvPr>
        </p:nvSpPr>
        <p:spPr>
          <a:xfrm>
            <a:off x="269082" y="2802699"/>
            <a:ext cx="8584406" cy="262067"/>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Subheading Here</a:t>
            </a:r>
          </a:p>
        </p:txBody>
      </p:sp>
      <p:sp>
        <p:nvSpPr>
          <p:cNvPr id="1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41"/>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9" name="Content Placeholder 3"/>
          <p:cNvSpPr>
            <a:spLocks noGrp="1"/>
          </p:cNvSpPr>
          <p:nvPr>
            <p:ph sz="half" idx="2" hasCustomPrompt="1"/>
          </p:nvPr>
        </p:nvSpPr>
        <p:spPr>
          <a:xfrm>
            <a:off x="273758" y="1327047"/>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20" name="Content Placeholder 5"/>
          <p:cNvSpPr>
            <a:spLocks noGrp="1"/>
          </p:cNvSpPr>
          <p:nvPr>
            <p:ph sz="quarter" idx="4" hasCustomPrompt="1"/>
          </p:nvPr>
        </p:nvSpPr>
        <p:spPr>
          <a:xfrm>
            <a:off x="4695026" y="1327045"/>
            <a:ext cx="4176900" cy="1390500"/>
          </a:xfrm>
        </p:spPr>
        <p:txBody>
          <a:bodyPr/>
          <a:lstStyle/>
          <a:p>
            <a:pPr lvl="0"/>
            <a:r>
              <a:rPr lang="en-US"/>
              <a:t>Level one bullet point here</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21" name="Text Placeholder 2"/>
          <p:cNvSpPr>
            <a:spLocks noGrp="1"/>
          </p:cNvSpPr>
          <p:nvPr>
            <p:ph type="body" idx="36" hasCustomPrompt="1"/>
          </p:nvPr>
        </p:nvSpPr>
        <p:spPr>
          <a:xfrm>
            <a:off x="273758"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2" name="Text Placeholder 2"/>
          <p:cNvSpPr>
            <a:spLocks noGrp="1"/>
          </p:cNvSpPr>
          <p:nvPr>
            <p:ph type="body" idx="37" hasCustomPrompt="1"/>
          </p:nvPr>
        </p:nvSpPr>
        <p:spPr>
          <a:xfrm>
            <a:off x="273758"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23" name="Text Placeholder 2"/>
          <p:cNvSpPr>
            <a:spLocks noGrp="1"/>
          </p:cNvSpPr>
          <p:nvPr>
            <p:ph type="body" idx="47" hasCustomPrompt="1"/>
          </p:nvPr>
        </p:nvSpPr>
        <p:spPr>
          <a:xfrm>
            <a:off x="4695026" y="1012396"/>
            <a:ext cx="4176900" cy="155199"/>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Chart Title Here</a:t>
            </a:r>
          </a:p>
        </p:txBody>
      </p:sp>
      <p:sp>
        <p:nvSpPr>
          <p:cNvPr id="24" name="Text Placeholder 2"/>
          <p:cNvSpPr>
            <a:spLocks noGrp="1"/>
          </p:cNvSpPr>
          <p:nvPr>
            <p:ph type="body" idx="48" hasCustomPrompt="1"/>
          </p:nvPr>
        </p:nvSpPr>
        <p:spPr>
          <a:xfrm>
            <a:off x="4695026" y="1165254"/>
            <a:ext cx="4176900" cy="143244"/>
          </a:xfrm>
          <a:noFill/>
        </p:spPr>
        <p:txBody>
          <a:bodyPr lIns="0" rIns="144000" anchor="t"/>
          <a:lstStyle>
            <a:lvl1pPr marL="0" indent="0" algn="l">
              <a:lnSpc>
                <a:spcPct val="90000"/>
              </a:lnSpc>
              <a:spcBef>
                <a:spcPts val="300"/>
              </a:spcBef>
              <a:buNone/>
              <a:defRPr sz="800" b="0">
                <a:solidFill>
                  <a:schemeClr val="tx1"/>
                </a:solidFill>
                <a:latin typeface="+mn-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r>
              <a:rPr lang="en-US"/>
              <a:t>Time Period, Units</a:t>
            </a:r>
          </a:p>
        </p:txBody>
      </p:sp>
      <p:sp>
        <p:nvSpPr>
          <p:cNvPr id="14"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962112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Table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a:t>Single Table Slide</a:t>
            </a:r>
          </a:p>
        </p:txBody>
      </p:sp>
      <p:sp>
        <p:nvSpPr>
          <p:cNvPr id="5" name="Table Placeholder 4"/>
          <p:cNvSpPr>
            <a:spLocks noGrp="1"/>
          </p:cNvSpPr>
          <p:nvPr>
            <p:ph type="tbl" sz="quarter" idx="15"/>
          </p:nvPr>
        </p:nvSpPr>
        <p:spPr>
          <a:xfrm>
            <a:off x="269081" y="1006078"/>
            <a:ext cx="8596313" cy="3498056"/>
          </a:xfrm>
        </p:spPr>
        <p:txBody>
          <a:bodyPr/>
          <a:lstStyle/>
          <a:p>
            <a:r>
              <a:rPr lang="en-US"/>
              <a:t>Click icon to add table</a:t>
            </a:r>
            <a:endParaRPr lang="en-AU"/>
          </a:p>
        </p:txBody>
      </p:sp>
      <p:sp>
        <p:nvSpPr>
          <p:cNvPr id="11"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7"/>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8" name="Text Placeholder 5"/>
          <p:cNvSpPr>
            <a:spLocks noGrp="1"/>
          </p:cNvSpPr>
          <p:nvPr>
            <p:ph type="body" sz="quarter" idx="18"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76509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temised List">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US" err="1"/>
              <a:t>Itemised</a:t>
            </a:r>
            <a:r>
              <a:rPr lang="en-US"/>
              <a:t> List</a:t>
            </a:r>
          </a:p>
        </p:txBody>
      </p:sp>
      <p:sp>
        <p:nvSpPr>
          <p:cNvPr id="25" name="Text Placeholder 3"/>
          <p:cNvSpPr>
            <a:spLocks noGrp="1"/>
          </p:cNvSpPr>
          <p:nvPr>
            <p:ph type="body" sz="quarter" idx="14" hasCustomPrompt="1"/>
          </p:nvPr>
        </p:nvSpPr>
        <p:spPr>
          <a:xfrm>
            <a:off x="269081" y="1453753"/>
            <a:ext cx="2062162" cy="675000"/>
          </a:xfrm>
          <a:solidFill>
            <a:schemeClr val="accent2"/>
          </a:solidFill>
        </p:spPr>
        <p:txBody>
          <a:bodyPr anchor="ctr"/>
          <a:lstStyle>
            <a:lvl1pPr marL="0" indent="0" algn="ctr">
              <a:buNone/>
              <a:defRPr>
                <a:solidFill>
                  <a:schemeClr val="bg1"/>
                </a:solidFill>
              </a:defRPr>
            </a:lvl1pPr>
          </a:lstStyle>
          <a:p>
            <a:pPr lvl="0"/>
            <a:r>
              <a:rPr lang="en-US" err="1"/>
              <a:t>Capitalise</a:t>
            </a:r>
            <a:r>
              <a:rPr lang="en-US"/>
              <a:t> Each Word</a:t>
            </a:r>
          </a:p>
        </p:txBody>
      </p:sp>
      <p:sp>
        <p:nvSpPr>
          <p:cNvPr id="27" name="Text Placeholder 3"/>
          <p:cNvSpPr>
            <a:spLocks noGrp="1"/>
          </p:cNvSpPr>
          <p:nvPr>
            <p:ph type="body" sz="quarter" idx="16" hasCustomPrompt="1"/>
          </p:nvPr>
        </p:nvSpPr>
        <p:spPr>
          <a:xfrm>
            <a:off x="269081" y="3696292"/>
            <a:ext cx="2062162" cy="675000"/>
          </a:xfrm>
          <a:solidFill>
            <a:schemeClr val="accent2"/>
          </a:solidFill>
        </p:spPr>
        <p:txBody>
          <a:bodyPr anchor="ctr"/>
          <a:lstStyle>
            <a:lvl1pPr marL="0" indent="0" algn="ctr">
              <a:buNone/>
              <a:defRPr>
                <a:solidFill>
                  <a:schemeClr val="bg1"/>
                </a:solidFill>
              </a:defRPr>
            </a:lvl1pPr>
          </a:lstStyle>
          <a:p>
            <a:pPr lvl="0"/>
            <a:r>
              <a:rPr lang="en-US" err="1"/>
              <a:t>Capitalise</a:t>
            </a:r>
            <a:r>
              <a:rPr lang="en-US"/>
              <a:t> Each Word</a:t>
            </a:r>
          </a:p>
        </p:txBody>
      </p:sp>
      <p:sp>
        <p:nvSpPr>
          <p:cNvPr id="30" name="Text Placeholder 3"/>
          <p:cNvSpPr>
            <a:spLocks noGrp="1"/>
          </p:cNvSpPr>
          <p:nvPr>
            <p:ph type="body" sz="quarter" idx="18" hasCustomPrompt="1"/>
          </p:nvPr>
        </p:nvSpPr>
        <p:spPr>
          <a:xfrm>
            <a:off x="269081" y="2201267"/>
            <a:ext cx="2062162" cy="675000"/>
          </a:xfrm>
          <a:solidFill>
            <a:schemeClr val="accent2"/>
          </a:solidFill>
        </p:spPr>
        <p:txBody>
          <a:bodyPr anchor="ctr"/>
          <a:lstStyle>
            <a:lvl1pPr marL="0" indent="0" algn="ctr">
              <a:buNone/>
              <a:defRPr>
                <a:solidFill>
                  <a:schemeClr val="bg1"/>
                </a:solidFill>
              </a:defRPr>
            </a:lvl1pPr>
          </a:lstStyle>
          <a:p>
            <a:pPr lvl="0"/>
            <a:r>
              <a:rPr lang="en-US" err="1"/>
              <a:t>Capitalise</a:t>
            </a:r>
            <a:r>
              <a:rPr lang="en-US"/>
              <a:t> Each Word</a:t>
            </a:r>
          </a:p>
        </p:txBody>
      </p:sp>
      <p:sp>
        <p:nvSpPr>
          <p:cNvPr id="33" name="Text Placeholder 3"/>
          <p:cNvSpPr>
            <a:spLocks noGrp="1"/>
          </p:cNvSpPr>
          <p:nvPr>
            <p:ph type="body" sz="quarter" idx="20" hasCustomPrompt="1"/>
          </p:nvPr>
        </p:nvSpPr>
        <p:spPr>
          <a:xfrm>
            <a:off x="269081" y="2948779"/>
            <a:ext cx="2062162" cy="675000"/>
          </a:xfrm>
          <a:solidFill>
            <a:schemeClr val="accent2"/>
          </a:solidFill>
        </p:spPr>
        <p:txBody>
          <a:bodyPr anchor="ctr"/>
          <a:lstStyle>
            <a:lvl1pPr marL="0" indent="0" algn="ctr">
              <a:buNone/>
              <a:defRPr>
                <a:solidFill>
                  <a:schemeClr val="bg1"/>
                </a:solidFill>
              </a:defRPr>
            </a:lvl1pPr>
          </a:lstStyle>
          <a:p>
            <a:pPr lvl="0"/>
            <a:r>
              <a:rPr lang="en-US" err="1"/>
              <a:t>Capitalise</a:t>
            </a:r>
            <a:r>
              <a:rPr lang="en-US"/>
              <a:t> Each Word</a:t>
            </a:r>
          </a:p>
        </p:txBody>
      </p:sp>
      <p:sp>
        <p:nvSpPr>
          <p:cNvPr id="14"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5"/>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4" name="Text Placeholder 3"/>
          <p:cNvSpPr>
            <a:spLocks noGrp="1"/>
          </p:cNvSpPr>
          <p:nvPr>
            <p:ph type="body" sz="quarter" idx="26" hasCustomPrompt="1"/>
          </p:nvPr>
        </p:nvSpPr>
        <p:spPr>
          <a:xfrm>
            <a:off x="2447924" y="1453753"/>
            <a:ext cx="6424612"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16" name="Text Placeholder 3"/>
          <p:cNvSpPr>
            <a:spLocks noGrp="1"/>
          </p:cNvSpPr>
          <p:nvPr>
            <p:ph type="body" sz="quarter" idx="27" hasCustomPrompt="1"/>
          </p:nvPr>
        </p:nvSpPr>
        <p:spPr>
          <a:xfrm>
            <a:off x="2447924" y="2201267"/>
            <a:ext cx="6424612"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17" name="Text Placeholder 3"/>
          <p:cNvSpPr>
            <a:spLocks noGrp="1"/>
          </p:cNvSpPr>
          <p:nvPr>
            <p:ph type="body" sz="quarter" idx="28" hasCustomPrompt="1"/>
          </p:nvPr>
        </p:nvSpPr>
        <p:spPr>
          <a:xfrm>
            <a:off x="2447924" y="2948779"/>
            <a:ext cx="6424612"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18" name="Text Placeholder 3"/>
          <p:cNvSpPr>
            <a:spLocks noGrp="1"/>
          </p:cNvSpPr>
          <p:nvPr>
            <p:ph type="body" sz="quarter" idx="29" hasCustomPrompt="1"/>
          </p:nvPr>
        </p:nvSpPr>
        <p:spPr>
          <a:xfrm>
            <a:off x="2447924" y="3696292"/>
            <a:ext cx="6424612"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19"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398395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temised List With Titles">
    <p:spTree>
      <p:nvGrpSpPr>
        <p:cNvPr id="1" name=""/>
        <p:cNvGrpSpPr/>
        <p:nvPr/>
      </p:nvGrpSpPr>
      <p:grpSpPr>
        <a:xfrm>
          <a:off x="0" y="0"/>
          <a:ext cx="0" cy="0"/>
          <a:chOff x="0" y="0"/>
          <a:chExt cx="0" cy="0"/>
        </a:xfrm>
      </p:grpSpPr>
      <p:sp>
        <p:nvSpPr>
          <p:cNvPr id="59" name="Text Placeholder 3"/>
          <p:cNvSpPr>
            <a:spLocks noGrp="1"/>
          </p:cNvSpPr>
          <p:nvPr>
            <p:ph type="body" sz="quarter" idx="14" hasCustomPrompt="1"/>
          </p:nvPr>
        </p:nvSpPr>
        <p:spPr>
          <a:xfrm>
            <a:off x="413148" y="1453753"/>
            <a:ext cx="2034777" cy="675000"/>
          </a:xfrm>
          <a:solidFill>
            <a:schemeClr val="accent2"/>
          </a:solidFill>
        </p:spPr>
        <p:txBody>
          <a:bodyPr lIns="216000" rIns="108000" anchor="ctr"/>
          <a:lstStyle>
            <a:lvl1pPr marL="0" indent="0" algn="ctr">
              <a:buNone/>
              <a:defRPr>
                <a:solidFill>
                  <a:schemeClr val="bg1"/>
                </a:solidFill>
              </a:defRPr>
            </a:lvl1pPr>
          </a:lstStyle>
          <a:p>
            <a:pPr lvl="0"/>
            <a:r>
              <a:rPr lang="en-US" err="1"/>
              <a:t>Capitalise</a:t>
            </a:r>
            <a:r>
              <a:rPr lang="en-US"/>
              <a:t> Each Word</a:t>
            </a:r>
          </a:p>
        </p:txBody>
      </p:sp>
      <p:sp>
        <p:nvSpPr>
          <p:cNvPr id="61" name="Text Placeholder 3"/>
          <p:cNvSpPr>
            <a:spLocks noGrp="1"/>
          </p:cNvSpPr>
          <p:nvPr>
            <p:ph type="body" sz="quarter" idx="16" hasCustomPrompt="1"/>
          </p:nvPr>
        </p:nvSpPr>
        <p:spPr>
          <a:xfrm>
            <a:off x="413148" y="3706500"/>
            <a:ext cx="2034777" cy="675000"/>
          </a:xfrm>
          <a:solidFill>
            <a:schemeClr val="accent2"/>
          </a:solidFill>
        </p:spPr>
        <p:txBody>
          <a:bodyPr lIns="216000" rIns="108000" anchor="ctr"/>
          <a:lstStyle>
            <a:lvl1pPr marL="0" indent="0" algn="ctr">
              <a:buNone/>
              <a:defRPr>
                <a:solidFill>
                  <a:schemeClr val="bg1"/>
                </a:solidFill>
              </a:defRPr>
            </a:lvl1pPr>
          </a:lstStyle>
          <a:p>
            <a:pPr lvl="0"/>
            <a:r>
              <a:rPr lang="en-US" err="1"/>
              <a:t>Capitalise</a:t>
            </a:r>
            <a:r>
              <a:rPr lang="en-US"/>
              <a:t> Each Word</a:t>
            </a:r>
          </a:p>
        </p:txBody>
      </p:sp>
      <p:sp>
        <p:nvSpPr>
          <p:cNvPr id="62" name="Text Placeholder 3"/>
          <p:cNvSpPr>
            <a:spLocks noGrp="1"/>
          </p:cNvSpPr>
          <p:nvPr>
            <p:ph type="body" sz="quarter" idx="18" hasCustomPrompt="1"/>
          </p:nvPr>
        </p:nvSpPr>
        <p:spPr>
          <a:xfrm>
            <a:off x="413148" y="2204669"/>
            <a:ext cx="2034777" cy="675000"/>
          </a:xfrm>
          <a:solidFill>
            <a:schemeClr val="accent2"/>
          </a:solidFill>
        </p:spPr>
        <p:txBody>
          <a:bodyPr lIns="216000" rIns="108000" anchor="ctr"/>
          <a:lstStyle>
            <a:lvl1pPr marL="0" indent="0" algn="ctr">
              <a:buNone/>
              <a:defRPr>
                <a:solidFill>
                  <a:schemeClr val="bg1"/>
                </a:solidFill>
              </a:defRPr>
            </a:lvl1pPr>
          </a:lstStyle>
          <a:p>
            <a:pPr lvl="0"/>
            <a:r>
              <a:rPr lang="en-US" err="1"/>
              <a:t>Capitalise</a:t>
            </a:r>
            <a:r>
              <a:rPr lang="en-US"/>
              <a:t> Each Word</a:t>
            </a:r>
          </a:p>
        </p:txBody>
      </p:sp>
      <p:sp>
        <p:nvSpPr>
          <p:cNvPr id="63" name="Text Placeholder 3"/>
          <p:cNvSpPr>
            <a:spLocks noGrp="1"/>
          </p:cNvSpPr>
          <p:nvPr>
            <p:ph type="body" sz="quarter" idx="20" hasCustomPrompt="1"/>
          </p:nvPr>
        </p:nvSpPr>
        <p:spPr>
          <a:xfrm>
            <a:off x="413148" y="2955585"/>
            <a:ext cx="2034777" cy="675000"/>
          </a:xfrm>
          <a:solidFill>
            <a:schemeClr val="accent2"/>
          </a:solidFill>
        </p:spPr>
        <p:txBody>
          <a:bodyPr lIns="216000" rIns="108000" anchor="ctr"/>
          <a:lstStyle>
            <a:lvl1pPr marL="0" indent="0" algn="ctr">
              <a:buNone/>
              <a:defRPr>
                <a:solidFill>
                  <a:schemeClr val="bg1"/>
                </a:solidFill>
              </a:defRPr>
            </a:lvl1pPr>
          </a:lstStyle>
          <a:p>
            <a:pPr lvl="0"/>
            <a:r>
              <a:rPr lang="en-US" err="1"/>
              <a:t>Capitalise</a:t>
            </a:r>
            <a:r>
              <a:rPr lang="en-US"/>
              <a:t> Each Word</a:t>
            </a:r>
          </a:p>
        </p:txBody>
      </p:sp>
      <p:sp>
        <p:nvSpPr>
          <p:cNvPr id="10" name="Title 9"/>
          <p:cNvSpPr>
            <a:spLocks noGrp="1"/>
          </p:cNvSpPr>
          <p:nvPr>
            <p:ph type="title" hasCustomPrompt="1"/>
          </p:nvPr>
        </p:nvSpPr>
        <p:spPr/>
        <p:txBody>
          <a:bodyPr/>
          <a:lstStyle>
            <a:lvl1pPr>
              <a:defRPr baseline="0"/>
            </a:lvl1pPr>
          </a:lstStyle>
          <a:p>
            <a:r>
              <a:rPr lang="en-US" err="1"/>
              <a:t>Itemised</a:t>
            </a:r>
            <a:r>
              <a:rPr lang="en-US"/>
              <a:t> List – w Titles</a:t>
            </a:r>
          </a:p>
        </p:txBody>
      </p:sp>
      <p:sp>
        <p:nvSpPr>
          <p:cNvPr id="48" name="Text Placeholder 2"/>
          <p:cNvSpPr>
            <a:spLocks noGrp="1"/>
          </p:cNvSpPr>
          <p:nvPr>
            <p:ph type="body" idx="23" hasCustomPrompt="1"/>
          </p:nvPr>
        </p:nvSpPr>
        <p:spPr>
          <a:xfrm>
            <a:off x="413148" y="1008331"/>
            <a:ext cx="2034777" cy="301658"/>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Small Heading in Title Case</a:t>
            </a:r>
          </a:p>
        </p:txBody>
      </p:sp>
      <p:sp>
        <p:nvSpPr>
          <p:cNvPr id="52" name="Text Placeholder 2"/>
          <p:cNvSpPr>
            <a:spLocks noGrp="1"/>
          </p:cNvSpPr>
          <p:nvPr>
            <p:ph type="body" idx="24" hasCustomPrompt="1"/>
          </p:nvPr>
        </p:nvSpPr>
        <p:spPr>
          <a:xfrm>
            <a:off x="2832497" y="1008331"/>
            <a:ext cx="6039900" cy="301658"/>
          </a:xfrm>
          <a:noFill/>
        </p:spPr>
        <p:txBody>
          <a:bodyPr lIns="0" rIns="144000" anchor="t"/>
          <a:lstStyle>
            <a:lvl1pPr marL="0" indent="0" algn="l">
              <a:lnSpc>
                <a:spcPct val="90000"/>
              </a:lnSpc>
              <a:spcBef>
                <a:spcPts val="300"/>
              </a:spcBef>
              <a:buNone/>
              <a:defRPr sz="800" b="0">
                <a:solidFill>
                  <a:schemeClr val="tx1"/>
                </a:solidFill>
                <a:latin typeface="+mj-lt"/>
              </a:defRPr>
            </a:lvl1pPr>
            <a:lvl2pPr marL="342564" indent="0">
              <a:buNone/>
              <a:defRPr sz="1500" b="1"/>
            </a:lvl2pPr>
            <a:lvl3pPr marL="685128" indent="0">
              <a:buNone/>
              <a:defRPr sz="1300" b="1"/>
            </a:lvl3pPr>
            <a:lvl4pPr marL="1027692" indent="0">
              <a:buNone/>
              <a:defRPr sz="1200" b="1"/>
            </a:lvl4pPr>
            <a:lvl5pPr marL="1370256" indent="0">
              <a:buNone/>
              <a:defRPr sz="1200" b="1"/>
            </a:lvl5pPr>
            <a:lvl6pPr marL="1712820" indent="0">
              <a:buNone/>
              <a:defRPr sz="1200" b="1"/>
            </a:lvl6pPr>
            <a:lvl7pPr marL="2055384" indent="0">
              <a:buNone/>
              <a:defRPr sz="1200" b="1"/>
            </a:lvl7pPr>
            <a:lvl8pPr marL="2397948" indent="0">
              <a:buNone/>
              <a:defRPr sz="1200" b="1"/>
            </a:lvl8pPr>
            <a:lvl9pPr marL="2740512" indent="0">
              <a:buNone/>
              <a:defRPr sz="1200" b="1"/>
            </a:lvl9pPr>
          </a:lstStyle>
          <a:p>
            <a:pPr lvl="0"/>
            <a:r>
              <a:rPr lang="en-US"/>
              <a:t>Small Heading in Title Case</a:t>
            </a:r>
          </a:p>
        </p:txBody>
      </p:sp>
      <p:sp>
        <p:nvSpPr>
          <p:cNvPr id="33" name="Text Placeholder 16"/>
          <p:cNvSpPr>
            <a:spLocks noGrp="1"/>
          </p:cNvSpPr>
          <p:nvPr>
            <p:ph type="body" sz="quarter" idx="26" hasCustomPrompt="1"/>
          </p:nvPr>
        </p:nvSpPr>
        <p:spPr>
          <a:xfrm>
            <a:off x="269437" y="1644054"/>
            <a:ext cx="294300" cy="294300"/>
          </a:xfrm>
          <a:prstGeom prst="ellipse">
            <a:avLst/>
          </a:prstGeom>
          <a:solidFill>
            <a:schemeClr val="accent5"/>
          </a:solidFill>
          <a:ln w="25400">
            <a:solidFill>
              <a:schemeClr val="bg1"/>
            </a:solidFill>
          </a:ln>
        </p:spPr>
        <p:txBody>
          <a:bodyPr/>
          <a:lstStyle>
            <a:lvl1pPr marL="0" indent="0" algn="ctr">
              <a:buNone/>
              <a:defRPr sz="1200" b="0" i="0">
                <a:solidFill>
                  <a:schemeClr val="bg1"/>
                </a:solidFill>
                <a:latin typeface="+mj-lt"/>
                <a:ea typeface="Mark OT Heavy" charset="0"/>
                <a:cs typeface="Mark OT Heavy" charset="0"/>
              </a:defRPr>
            </a:lvl1pPr>
            <a:lvl2pPr algn="ctr">
              <a:defRPr sz="1200" b="0" i="0">
                <a:solidFill>
                  <a:schemeClr val="bg1"/>
                </a:solidFill>
                <a:latin typeface="+mj-lt"/>
                <a:ea typeface="Mark OT Heavy" charset="0"/>
                <a:cs typeface="Mark OT Heavy" charset="0"/>
              </a:defRPr>
            </a:lvl2pPr>
            <a:lvl3pPr algn="ctr">
              <a:defRPr sz="1200" b="0" i="0">
                <a:solidFill>
                  <a:schemeClr val="bg1"/>
                </a:solidFill>
                <a:latin typeface="+mj-lt"/>
                <a:ea typeface="Mark OT Heavy" charset="0"/>
                <a:cs typeface="Mark OT Heavy" charset="0"/>
              </a:defRPr>
            </a:lvl3pPr>
            <a:lvl4pPr algn="ctr">
              <a:defRPr sz="1200" b="0" i="0">
                <a:solidFill>
                  <a:schemeClr val="bg1"/>
                </a:solidFill>
                <a:latin typeface="+mj-lt"/>
                <a:ea typeface="Mark OT Heavy" charset="0"/>
                <a:cs typeface="Mark OT Heavy" charset="0"/>
              </a:defRPr>
            </a:lvl4pPr>
            <a:lvl5pPr algn="ctr">
              <a:defRPr sz="1200" b="0" i="0">
                <a:solidFill>
                  <a:schemeClr val="bg1"/>
                </a:solidFill>
                <a:latin typeface="+mj-lt"/>
                <a:ea typeface="Mark OT Heavy" charset="0"/>
                <a:cs typeface="Mark OT Heavy" charset="0"/>
              </a:defRPr>
            </a:lvl5pPr>
          </a:lstStyle>
          <a:p>
            <a:pPr lvl="0"/>
            <a:r>
              <a:rPr lang="en-US"/>
              <a:t>1</a:t>
            </a:r>
          </a:p>
        </p:txBody>
      </p:sp>
      <p:sp>
        <p:nvSpPr>
          <p:cNvPr id="34" name="Text Placeholder 16"/>
          <p:cNvSpPr>
            <a:spLocks noGrp="1"/>
          </p:cNvSpPr>
          <p:nvPr>
            <p:ph type="body" sz="quarter" idx="27" hasCustomPrompt="1"/>
          </p:nvPr>
        </p:nvSpPr>
        <p:spPr>
          <a:xfrm>
            <a:off x="269437" y="2395002"/>
            <a:ext cx="294300" cy="294300"/>
          </a:xfrm>
          <a:prstGeom prst="ellipse">
            <a:avLst/>
          </a:prstGeom>
          <a:solidFill>
            <a:schemeClr val="accent5"/>
          </a:solidFill>
          <a:ln w="25400">
            <a:solidFill>
              <a:schemeClr val="bg1"/>
            </a:solidFill>
          </a:ln>
        </p:spPr>
        <p:txBody>
          <a:bodyPr/>
          <a:lstStyle>
            <a:lvl1pPr marL="0" indent="0" algn="ctr">
              <a:buNone/>
              <a:defRPr sz="1200" b="0" i="0">
                <a:solidFill>
                  <a:schemeClr val="bg1"/>
                </a:solidFill>
                <a:latin typeface="+mj-lt"/>
                <a:ea typeface="Mark OT Heavy" charset="0"/>
                <a:cs typeface="Mark OT Heavy" charset="0"/>
              </a:defRPr>
            </a:lvl1pPr>
            <a:lvl2pPr algn="ctr">
              <a:defRPr sz="1200" b="0" i="0">
                <a:solidFill>
                  <a:schemeClr val="bg1"/>
                </a:solidFill>
                <a:latin typeface="+mj-lt"/>
                <a:ea typeface="Mark OT Heavy" charset="0"/>
                <a:cs typeface="Mark OT Heavy" charset="0"/>
              </a:defRPr>
            </a:lvl2pPr>
            <a:lvl3pPr algn="ctr">
              <a:defRPr sz="1200" b="0" i="0">
                <a:solidFill>
                  <a:schemeClr val="bg1"/>
                </a:solidFill>
                <a:latin typeface="+mj-lt"/>
                <a:ea typeface="Mark OT Heavy" charset="0"/>
                <a:cs typeface="Mark OT Heavy" charset="0"/>
              </a:defRPr>
            </a:lvl3pPr>
            <a:lvl4pPr algn="ctr">
              <a:defRPr sz="1200" b="0" i="0">
                <a:solidFill>
                  <a:schemeClr val="bg1"/>
                </a:solidFill>
                <a:latin typeface="+mj-lt"/>
                <a:ea typeface="Mark OT Heavy" charset="0"/>
                <a:cs typeface="Mark OT Heavy" charset="0"/>
              </a:defRPr>
            </a:lvl4pPr>
            <a:lvl5pPr algn="ctr">
              <a:defRPr sz="1200" b="0" i="0">
                <a:solidFill>
                  <a:schemeClr val="bg1"/>
                </a:solidFill>
                <a:latin typeface="+mj-lt"/>
                <a:ea typeface="Mark OT Heavy" charset="0"/>
                <a:cs typeface="Mark OT Heavy" charset="0"/>
              </a:defRPr>
            </a:lvl5pPr>
          </a:lstStyle>
          <a:p>
            <a:pPr lvl="0"/>
            <a:r>
              <a:rPr lang="en-US"/>
              <a:t>2</a:t>
            </a:r>
          </a:p>
        </p:txBody>
      </p:sp>
      <p:sp>
        <p:nvSpPr>
          <p:cNvPr id="35" name="Text Placeholder 16"/>
          <p:cNvSpPr>
            <a:spLocks noGrp="1"/>
          </p:cNvSpPr>
          <p:nvPr>
            <p:ph type="body" sz="quarter" idx="28" hasCustomPrompt="1"/>
          </p:nvPr>
        </p:nvSpPr>
        <p:spPr>
          <a:xfrm>
            <a:off x="269437" y="3145949"/>
            <a:ext cx="294300" cy="294300"/>
          </a:xfrm>
          <a:prstGeom prst="ellipse">
            <a:avLst/>
          </a:prstGeom>
          <a:solidFill>
            <a:schemeClr val="accent5"/>
          </a:solidFill>
          <a:ln w="25400">
            <a:solidFill>
              <a:schemeClr val="bg1"/>
            </a:solidFill>
          </a:ln>
        </p:spPr>
        <p:txBody>
          <a:bodyPr/>
          <a:lstStyle>
            <a:lvl1pPr marL="0" indent="0" algn="ctr">
              <a:buNone/>
              <a:defRPr sz="1200" b="0" i="0">
                <a:solidFill>
                  <a:schemeClr val="bg1"/>
                </a:solidFill>
                <a:latin typeface="+mj-lt"/>
                <a:ea typeface="Mark OT Heavy" charset="0"/>
                <a:cs typeface="Mark OT Heavy" charset="0"/>
              </a:defRPr>
            </a:lvl1pPr>
            <a:lvl2pPr algn="ctr">
              <a:defRPr sz="1200" b="0" i="0">
                <a:solidFill>
                  <a:schemeClr val="bg1"/>
                </a:solidFill>
                <a:latin typeface="+mj-lt"/>
                <a:ea typeface="Mark OT Heavy" charset="0"/>
                <a:cs typeface="Mark OT Heavy" charset="0"/>
              </a:defRPr>
            </a:lvl2pPr>
            <a:lvl3pPr algn="ctr">
              <a:defRPr sz="1200" b="0" i="0">
                <a:solidFill>
                  <a:schemeClr val="bg1"/>
                </a:solidFill>
                <a:latin typeface="+mj-lt"/>
                <a:ea typeface="Mark OT Heavy" charset="0"/>
                <a:cs typeface="Mark OT Heavy" charset="0"/>
              </a:defRPr>
            </a:lvl3pPr>
            <a:lvl4pPr algn="ctr">
              <a:defRPr sz="1200" b="0" i="0">
                <a:solidFill>
                  <a:schemeClr val="bg1"/>
                </a:solidFill>
                <a:latin typeface="+mj-lt"/>
                <a:ea typeface="Mark OT Heavy" charset="0"/>
                <a:cs typeface="Mark OT Heavy" charset="0"/>
              </a:defRPr>
            </a:lvl4pPr>
            <a:lvl5pPr algn="ctr">
              <a:defRPr sz="1200" b="0" i="0">
                <a:solidFill>
                  <a:schemeClr val="bg1"/>
                </a:solidFill>
                <a:latin typeface="+mj-lt"/>
                <a:ea typeface="Mark OT Heavy" charset="0"/>
                <a:cs typeface="Mark OT Heavy" charset="0"/>
              </a:defRPr>
            </a:lvl5pPr>
          </a:lstStyle>
          <a:p>
            <a:pPr lvl="0"/>
            <a:r>
              <a:rPr lang="en-US"/>
              <a:t>3</a:t>
            </a:r>
          </a:p>
        </p:txBody>
      </p:sp>
      <p:sp>
        <p:nvSpPr>
          <p:cNvPr id="36" name="Text Placeholder 16"/>
          <p:cNvSpPr>
            <a:spLocks noGrp="1"/>
          </p:cNvSpPr>
          <p:nvPr>
            <p:ph type="body" sz="quarter" idx="29" hasCustomPrompt="1"/>
          </p:nvPr>
        </p:nvSpPr>
        <p:spPr>
          <a:xfrm>
            <a:off x="269437" y="3896898"/>
            <a:ext cx="294300" cy="294300"/>
          </a:xfrm>
          <a:prstGeom prst="ellipse">
            <a:avLst/>
          </a:prstGeom>
          <a:solidFill>
            <a:schemeClr val="accent5"/>
          </a:solidFill>
          <a:ln w="25400">
            <a:solidFill>
              <a:schemeClr val="bg1"/>
            </a:solidFill>
          </a:ln>
        </p:spPr>
        <p:txBody>
          <a:bodyPr/>
          <a:lstStyle>
            <a:lvl1pPr marL="0" indent="0" algn="ctr">
              <a:buNone/>
              <a:defRPr sz="1200" b="0" i="0">
                <a:solidFill>
                  <a:schemeClr val="bg1"/>
                </a:solidFill>
                <a:latin typeface="+mj-lt"/>
                <a:ea typeface="Mark OT Heavy" charset="0"/>
                <a:cs typeface="Mark OT Heavy" charset="0"/>
              </a:defRPr>
            </a:lvl1pPr>
            <a:lvl2pPr algn="ctr">
              <a:defRPr sz="1200" b="0" i="0">
                <a:solidFill>
                  <a:schemeClr val="bg1"/>
                </a:solidFill>
                <a:latin typeface="+mj-lt"/>
                <a:ea typeface="Mark OT Heavy" charset="0"/>
                <a:cs typeface="Mark OT Heavy" charset="0"/>
              </a:defRPr>
            </a:lvl2pPr>
            <a:lvl3pPr algn="ctr">
              <a:defRPr sz="1200" b="0" i="0">
                <a:solidFill>
                  <a:schemeClr val="bg1"/>
                </a:solidFill>
                <a:latin typeface="+mj-lt"/>
                <a:ea typeface="Mark OT Heavy" charset="0"/>
                <a:cs typeface="Mark OT Heavy" charset="0"/>
              </a:defRPr>
            </a:lvl3pPr>
            <a:lvl4pPr algn="ctr">
              <a:defRPr sz="1200" b="0" i="0">
                <a:solidFill>
                  <a:schemeClr val="bg1"/>
                </a:solidFill>
                <a:latin typeface="+mj-lt"/>
                <a:ea typeface="Mark OT Heavy" charset="0"/>
                <a:cs typeface="Mark OT Heavy" charset="0"/>
              </a:defRPr>
            </a:lvl4pPr>
            <a:lvl5pPr algn="ctr">
              <a:defRPr sz="1200" b="0" i="0">
                <a:solidFill>
                  <a:schemeClr val="bg1"/>
                </a:solidFill>
                <a:latin typeface="+mj-lt"/>
                <a:ea typeface="Mark OT Heavy" charset="0"/>
                <a:cs typeface="Mark OT Heavy" charset="0"/>
              </a:defRPr>
            </a:lvl5pPr>
          </a:lstStyle>
          <a:p>
            <a:pPr lvl="0"/>
            <a:r>
              <a:rPr lang="en-US"/>
              <a:t>4</a:t>
            </a:r>
          </a:p>
        </p:txBody>
      </p:sp>
      <p:sp>
        <p:nvSpPr>
          <p:cNvPr id="24"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31"/>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26" name="Text Placeholder 3"/>
          <p:cNvSpPr>
            <a:spLocks noGrp="1"/>
          </p:cNvSpPr>
          <p:nvPr>
            <p:ph type="body" sz="quarter" idx="32" hasCustomPrompt="1"/>
          </p:nvPr>
        </p:nvSpPr>
        <p:spPr>
          <a:xfrm>
            <a:off x="2832498" y="1453753"/>
            <a:ext cx="6040040"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27" name="Text Placeholder 3"/>
          <p:cNvSpPr>
            <a:spLocks noGrp="1"/>
          </p:cNvSpPr>
          <p:nvPr>
            <p:ph type="body" sz="quarter" idx="33" hasCustomPrompt="1"/>
          </p:nvPr>
        </p:nvSpPr>
        <p:spPr>
          <a:xfrm>
            <a:off x="2832498" y="2201267"/>
            <a:ext cx="6040040"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28" name="Text Placeholder 3"/>
          <p:cNvSpPr>
            <a:spLocks noGrp="1"/>
          </p:cNvSpPr>
          <p:nvPr>
            <p:ph type="body" sz="quarter" idx="34" hasCustomPrompt="1"/>
          </p:nvPr>
        </p:nvSpPr>
        <p:spPr>
          <a:xfrm>
            <a:off x="2832498" y="2948779"/>
            <a:ext cx="6040040"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29" name="Text Placeholder 3"/>
          <p:cNvSpPr>
            <a:spLocks noGrp="1"/>
          </p:cNvSpPr>
          <p:nvPr>
            <p:ph type="body" sz="quarter" idx="35" hasCustomPrompt="1"/>
          </p:nvPr>
        </p:nvSpPr>
        <p:spPr>
          <a:xfrm>
            <a:off x="2832498" y="3696292"/>
            <a:ext cx="6040040" cy="675000"/>
          </a:xfrm>
          <a:solidFill>
            <a:schemeClr val="tx2">
              <a:lumMod val="10000"/>
              <a:lumOff val="90000"/>
            </a:schemeClr>
          </a:solidFill>
        </p:spPr>
        <p:txBody>
          <a:bodyPr vert="horz" lIns="72000" tIns="72000" rIns="72000" bIns="0" rtlCol="0" anchor="t">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Level one bullet point here</a:t>
            </a:r>
          </a:p>
          <a:p>
            <a:pPr lvl="1"/>
            <a:r>
              <a:rPr lang="en-US"/>
              <a:t>Level two bullet point here</a:t>
            </a:r>
          </a:p>
        </p:txBody>
      </p:sp>
      <p:sp>
        <p:nvSpPr>
          <p:cNvPr id="32"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025692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7"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107731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Title Only slide</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8"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2119903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pact Heading">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275034" y="1006078"/>
            <a:ext cx="4177903" cy="3498056"/>
          </a:xfrm>
        </p:spPr>
        <p:txBody>
          <a:bodyPr/>
          <a:lstStyle>
            <a:lvl1pPr marL="0" indent="0">
              <a:lnSpc>
                <a:spcPct val="85000"/>
              </a:lnSpc>
              <a:spcBef>
                <a:spcPts val="0"/>
              </a:spcBef>
              <a:buNone/>
              <a:defRPr sz="2700">
                <a:solidFill>
                  <a:schemeClr val="accent2"/>
                </a:solidFill>
                <a:latin typeface="+mj-lt"/>
              </a:defRPr>
            </a:lvl1pPr>
            <a:lvl2pPr>
              <a:defRPr sz="2700">
                <a:solidFill>
                  <a:schemeClr val="accent2"/>
                </a:solidFill>
                <a:latin typeface="+mj-lt"/>
              </a:defRPr>
            </a:lvl2pPr>
            <a:lvl3pPr>
              <a:defRPr sz="2700">
                <a:solidFill>
                  <a:schemeClr val="accent2"/>
                </a:solidFill>
                <a:latin typeface="+mj-lt"/>
              </a:defRPr>
            </a:lvl3pPr>
            <a:lvl4pPr>
              <a:defRPr sz="2700">
                <a:solidFill>
                  <a:schemeClr val="accent2"/>
                </a:solidFill>
                <a:latin typeface="+mj-lt"/>
              </a:defRPr>
            </a:lvl4pPr>
            <a:lvl5pPr>
              <a:defRPr sz="2700">
                <a:solidFill>
                  <a:schemeClr val="accent2"/>
                </a:solidFill>
                <a:latin typeface="+mj-lt"/>
              </a:defRPr>
            </a:lvl5pPr>
          </a:lstStyle>
          <a:p>
            <a:pPr lvl="0"/>
            <a:r>
              <a:rPr lang="en-US"/>
              <a:t>This is a heading </a:t>
            </a:r>
          </a:p>
          <a:p>
            <a:pPr lvl="0"/>
            <a:r>
              <a:rPr lang="en-US"/>
              <a:t>style for creating </a:t>
            </a:r>
          </a:p>
          <a:p>
            <a:pPr lvl="0"/>
            <a:r>
              <a:rPr lang="en-US"/>
              <a:t>statements </a:t>
            </a:r>
          </a:p>
          <a:p>
            <a:pPr lvl="0"/>
            <a:r>
              <a:rPr lang="en-US"/>
              <a:t>with impact.</a:t>
            </a:r>
          </a:p>
        </p:txBody>
      </p:sp>
      <p:sp>
        <p:nvSpPr>
          <p:cNvPr id="7" name="Text Placeholder 6"/>
          <p:cNvSpPr>
            <a:spLocks noGrp="1"/>
          </p:cNvSpPr>
          <p:nvPr>
            <p:ph type="body" sz="quarter" idx="15" hasCustomPrompt="1"/>
          </p:nvPr>
        </p:nvSpPr>
        <p:spPr>
          <a:xfrm>
            <a:off x="269082" y="267892"/>
            <a:ext cx="4168378" cy="521493"/>
          </a:xfrm>
        </p:spPr>
        <p:txBody>
          <a:bodyPr/>
          <a:lstStyle>
            <a:lvl1pPr marL="0" indent="0">
              <a:buNone/>
              <a:defRPr sz="900">
                <a:solidFill>
                  <a:schemeClr val="accent2"/>
                </a:solidFill>
              </a:defRPr>
            </a:lvl1pPr>
            <a:lvl2pPr marL="4759" indent="0">
              <a:buNone/>
              <a:defRPr/>
            </a:lvl2pPr>
          </a:lstStyle>
          <a:p>
            <a:pPr lvl="0"/>
            <a:r>
              <a:rPr lang="en-US" sz="900" u="none" baseline="0">
                <a:solidFill>
                  <a:srgbClr val="13939D"/>
                </a:solidFill>
                <a:latin typeface="MarkOT-Light" charset="0"/>
              </a:rPr>
              <a:t>Option for small intro heading that doesn’t compete with bold statement.</a:t>
            </a:r>
            <a:endParaRPr lang="en-US"/>
          </a:p>
        </p:txBody>
      </p:sp>
      <p:sp>
        <p:nvSpPr>
          <p:cNvPr id="1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7"/>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1" name="Text Placeholder 5"/>
          <p:cNvSpPr>
            <a:spLocks noGrp="1"/>
          </p:cNvSpPr>
          <p:nvPr>
            <p:ph type="body" sz="quarter" idx="18"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146314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iple Column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Triple Column – Large Text</a:t>
            </a:r>
          </a:p>
        </p:txBody>
      </p:sp>
      <p:sp>
        <p:nvSpPr>
          <p:cNvPr id="1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3" name="Footer Placeholder 2"/>
          <p:cNvSpPr>
            <a:spLocks noGrp="1"/>
          </p:cNvSpPr>
          <p:nvPr>
            <p:ph type="ftr" sz="quarter" idx="1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5" name="Text Placeholder 4"/>
          <p:cNvSpPr>
            <a:spLocks noGrp="1"/>
          </p:cNvSpPr>
          <p:nvPr>
            <p:ph type="body" sz="quarter" idx="18"/>
          </p:nvPr>
        </p:nvSpPr>
        <p:spPr>
          <a:xfrm>
            <a:off x="269081" y="1006079"/>
            <a:ext cx="2062162" cy="3498056"/>
          </a:xfrm>
        </p:spPr>
        <p:txBody>
          <a:bodyPr/>
          <a:lstStyle>
            <a:lvl1pPr marL="0" indent="0">
              <a:buNone/>
              <a:defRPr sz="1300">
                <a:solidFill>
                  <a:schemeClr val="accent2"/>
                </a:solidFill>
              </a:defRPr>
            </a:lvl1pPr>
          </a:lstStyle>
          <a:p>
            <a:pPr lvl="0"/>
            <a:r>
              <a:rPr lang="en-US"/>
              <a:t>Click to edit Master text styles</a:t>
            </a:r>
          </a:p>
        </p:txBody>
      </p:sp>
      <p:sp>
        <p:nvSpPr>
          <p:cNvPr id="12" name="Text Placeholder 4"/>
          <p:cNvSpPr>
            <a:spLocks noGrp="1"/>
          </p:cNvSpPr>
          <p:nvPr>
            <p:ph type="body" sz="quarter" idx="19"/>
          </p:nvPr>
        </p:nvSpPr>
        <p:spPr>
          <a:xfrm>
            <a:off x="2454497" y="1006079"/>
            <a:ext cx="2062162" cy="3498056"/>
          </a:xfrm>
        </p:spPr>
        <p:txBody>
          <a:bodyPr/>
          <a:lstStyle>
            <a:lvl1pPr marL="0" indent="0">
              <a:buNone/>
              <a:defRPr sz="1300">
                <a:solidFill>
                  <a:schemeClr val="accent2"/>
                </a:solidFill>
              </a:defRPr>
            </a:lvl1pPr>
          </a:lstStyle>
          <a:p>
            <a:pPr lvl="0"/>
            <a:r>
              <a:rPr lang="en-US"/>
              <a:t>Click to edit Master text styles</a:t>
            </a:r>
          </a:p>
        </p:txBody>
      </p:sp>
      <p:sp>
        <p:nvSpPr>
          <p:cNvPr id="13" name="Text Placeholder 4"/>
          <p:cNvSpPr>
            <a:spLocks noGrp="1"/>
          </p:cNvSpPr>
          <p:nvPr>
            <p:ph type="body" sz="quarter" idx="20"/>
          </p:nvPr>
        </p:nvSpPr>
        <p:spPr>
          <a:xfrm>
            <a:off x="4639914" y="1006079"/>
            <a:ext cx="2062162" cy="3498056"/>
          </a:xfrm>
        </p:spPr>
        <p:txBody>
          <a:bodyPr/>
          <a:lstStyle>
            <a:lvl1pPr marL="0" indent="0">
              <a:buNone/>
              <a:defRPr sz="1300">
                <a:solidFill>
                  <a:schemeClr val="accent2"/>
                </a:solidFill>
              </a:defRPr>
            </a:lvl1pPr>
          </a:lstStyle>
          <a:p>
            <a:pPr lvl="0"/>
            <a:r>
              <a:rPr lang="en-US"/>
              <a:t>Click to edit Master text styles</a:t>
            </a:r>
          </a:p>
        </p:txBody>
      </p:sp>
      <p:sp>
        <p:nvSpPr>
          <p:cNvPr id="14"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457166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ngle Column - Hierarchy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Single Column – Hierarchy Text</a:t>
            </a:r>
          </a:p>
        </p:txBody>
      </p:sp>
      <p:sp>
        <p:nvSpPr>
          <p:cNvPr id="12" name="Text Placeholder 11"/>
          <p:cNvSpPr>
            <a:spLocks noGrp="1"/>
          </p:cNvSpPr>
          <p:nvPr>
            <p:ph type="body" sz="quarter" idx="13" hasCustomPrompt="1"/>
          </p:nvPr>
        </p:nvSpPr>
        <p:spPr>
          <a:xfrm>
            <a:off x="274892" y="1006078"/>
            <a:ext cx="2065500" cy="3498057"/>
          </a:xfrm>
        </p:spPr>
        <p:txBody>
          <a:bodyPr/>
          <a:lstStyle>
            <a:lvl1pPr marL="0" indent="0">
              <a:lnSpc>
                <a:spcPct val="90000"/>
              </a:lnSpc>
              <a:buNone/>
              <a:defRPr sz="1300" baseline="0">
                <a:solidFill>
                  <a:schemeClr val="accent2"/>
                </a:solidFill>
                <a:latin typeface="+mn-lt"/>
              </a:defRPr>
            </a:lvl1pPr>
            <a:lvl2pPr marL="4759" indent="0">
              <a:buNone/>
              <a:defRPr sz="800" b="0" i="0">
                <a:solidFill>
                  <a:schemeClr val="accent2"/>
                </a:solidFill>
                <a:latin typeface="Mark OT Medium" charset="0"/>
                <a:ea typeface="Mark OT Medium" charset="0"/>
                <a:cs typeface="Mark OT Medium" charset="0"/>
              </a:defRPr>
            </a:lvl2pPr>
            <a:lvl3pPr marL="4759" indent="0">
              <a:buNone/>
              <a:tabLst/>
              <a:defRPr sz="800" b="0" i="0" baseline="0">
                <a:latin typeface="+mn-lt"/>
                <a:ea typeface="MarkOT" charset="0"/>
                <a:cs typeface="MarkOT" charset="0"/>
              </a:defRPr>
            </a:lvl3pPr>
          </a:lstStyle>
          <a:p>
            <a:pPr lvl="0"/>
            <a:r>
              <a:rPr lang="en-US"/>
              <a:t>If you want a hierarchy of type on one page. Start with large body copy for introductions and shorter sentences. </a:t>
            </a:r>
          </a:p>
          <a:p>
            <a:pPr lvl="1"/>
            <a:r>
              <a:rPr lang="en-US"/>
              <a:t>Sentence two.</a:t>
            </a:r>
          </a:p>
          <a:p>
            <a:pPr lvl="2"/>
            <a:r>
              <a:rPr lang="en-US"/>
              <a:t>Sentence three.</a:t>
            </a:r>
          </a:p>
        </p:txBody>
      </p:sp>
      <p:sp>
        <p:nvSpPr>
          <p:cNvPr id="7"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3" name="Footer Placeholder 2"/>
          <p:cNvSpPr>
            <a:spLocks noGrp="1"/>
          </p:cNvSpPr>
          <p:nvPr>
            <p:ph type="ftr" sz="quarter" idx="1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9"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796378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ngle Column - Nar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Single Column – Narrow</a:t>
            </a:r>
          </a:p>
        </p:txBody>
      </p:sp>
      <p:sp>
        <p:nvSpPr>
          <p:cNvPr id="7"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3" name="Footer Placeholder 2"/>
          <p:cNvSpPr>
            <a:spLocks noGrp="1"/>
          </p:cNvSpPr>
          <p:nvPr>
            <p:ph type="ftr" sz="quarter" idx="16"/>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9" name="Text Placeholder 8"/>
          <p:cNvSpPr>
            <a:spLocks noGrp="1"/>
          </p:cNvSpPr>
          <p:nvPr>
            <p:ph type="body" sz="quarter" idx="17"/>
          </p:nvPr>
        </p:nvSpPr>
        <p:spPr>
          <a:xfrm>
            <a:off x="269081" y="1007439"/>
            <a:ext cx="2062162" cy="3496696"/>
          </a:xfrm>
        </p:spPr>
        <p:txBody>
          <a:bodyPr/>
          <a:lstStyle/>
          <a:p>
            <a:pPr lvl="0"/>
            <a:r>
              <a:rPr lang="en-US"/>
              <a:t>Click to edit Master text styles</a:t>
            </a:r>
          </a:p>
        </p:txBody>
      </p:sp>
      <p:sp>
        <p:nvSpPr>
          <p:cNvPr id="12"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6782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1"/>
        <p:cNvGrpSpPr/>
        <p:nvPr/>
      </p:nvGrpSpPr>
      <p:grpSpPr>
        <a:xfrm>
          <a:off x="0" y="0"/>
          <a:ext cx="0" cy="0"/>
          <a:chOff x="0" y="0"/>
          <a:chExt cx="0" cy="0"/>
        </a:xfrm>
      </p:grpSpPr>
      <p:sp>
        <p:nvSpPr>
          <p:cNvPr id="152" name="Google Shape;152;p36"/>
          <p:cNvSpPr txBox="1">
            <a:spLocks noGrp="1"/>
          </p:cNvSpPr>
          <p:nvPr>
            <p:ph type="title"/>
          </p:nvPr>
        </p:nvSpPr>
        <p:spPr>
          <a:xfrm>
            <a:off x="468360" y="573750"/>
            <a:ext cx="8229240" cy="8569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6"/>
          <p:cNvSpPr txBox="1">
            <a:spLocks noGrp="1"/>
          </p:cNvSpPr>
          <p:nvPr>
            <p:ph type="body" idx="1"/>
          </p:nvPr>
        </p:nvSpPr>
        <p:spPr>
          <a:xfrm>
            <a:off x="457200" y="143721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4" name="Google Shape;154;p36"/>
          <p:cNvSpPr txBox="1">
            <a:spLocks noGrp="1"/>
          </p:cNvSpPr>
          <p:nvPr>
            <p:ph type="body" idx="2"/>
          </p:nvPr>
        </p:nvSpPr>
        <p:spPr>
          <a:xfrm>
            <a:off x="4674240" y="143721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36"/>
          <p:cNvSpPr txBox="1">
            <a:spLocks noGrp="1"/>
          </p:cNvSpPr>
          <p:nvPr>
            <p:ph type="body" idx="3"/>
          </p:nvPr>
        </p:nvSpPr>
        <p:spPr>
          <a:xfrm>
            <a:off x="457200" y="3086640"/>
            <a:ext cx="822924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ull Page Image With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97074" y="4769834"/>
            <a:ext cx="1715120" cy="95060"/>
          </a:xfrm>
          <a:prstGeom prst="rect">
            <a:avLst/>
          </a:prstGeom>
        </p:spPr>
        <p:txBody>
          <a:bodyPr/>
          <a:lstStyle/>
          <a:p>
            <a:fld id="{7202D209-1045-654D-842B-3FF4E3A81A76}" type="datetime1">
              <a:rPr lang="en-AU" smtClean="0"/>
              <a:t>30/03/2021</a:t>
            </a:fld>
            <a:endParaRPr lang="en-US"/>
          </a:p>
        </p:txBody>
      </p:sp>
      <p:sp>
        <p:nvSpPr>
          <p:cNvPr id="4" name="Footer Placeholder 3"/>
          <p:cNvSpPr>
            <a:spLocks noGrp="1"/>
          </p:cNvSpPr>
          <p:nvPr>
            <p:ph type="ftr" sz="quarter" idx="11"/>
          </p:nvPr>
        </p:nvSpPr>
        <p:spPr/>
        <p:txBody>
          <a:bodyPr/>
          <a:lstStyle/>
          <a:p>
            <a:endParaRPr lang="en-US"/>
          </a:p>
        </p:txBody>
      </p:sp>
      <p:sp>
        <p:nvSpPr>
          <p:cNvPr id="7" name="Picture Placeholder 6"/>
          <p:cNvSpPr>
            <a:spLocks noGrp="1"/>
          </p:cNvSpPr>
          <p:nvPr>
            <p:ph type="pic" sz="quarter" idx="13"/>
          </p:nvPr>
        </p:nvSpPr>
        <p:spPr>
          <a:xfrm>
            <a:off x="0" y="0"/>
            <a:ext cx="9144000" cy="5143500"/>
          </a:xfrm>
          <a:solidFill>
            <a:schemeClr val="bg2">
              <a:lumMod val="20000"/>
              <a:lumOff val="80000"/>
            </a:schemeClr>
          </a:solidFill>
        </p:spPr>
        <p:txBody>
          <a:bodyPr vert="horz" lIns="0" tIns="0" rIns="0" bIns="0" rtlCol="0" anchor="ctr">
            <a:noAutofit/>
          </a:bodyPr>
          <a:lstStyle>
            <a:lvl1pPr marL="0" indent="0">
              <a:buNone/>
              <a:defRPr lang="en-US" sz="1000" dirty="0"/>
            </a:lvl1pPr>
          </a:lstStyle>
          <a:p>
            <a:pPr lvl="0" algn="ctr"/>
            <a:r>
              <a:rPr lang="en-US"/>
              <a:t>Click icon to add picture</a:t>
            </a:r>
          </a:p>
        </p:txBody>
      </p:sp>
      <p:sp>
        <p:nvSpPr>
          <p:cNvPr id="8" name="Title 5"/>
          <p:cNvSpPr>
            <a:spLocks noGrp="1"/>
          </p:cNvSpPr>
          <p:nvPr>
            <p:ph type="title" hasCustomPrompt="1"/>
          </p:nvPr>
        </p:nvSpPr>
        <p:spPr>
          <a:xfrm>
            <a:off x="269081" y="268357"/>
            <a:ext cx="8596313" cy="521034"/>
          </a:xfrm>
        </p:spPr>
        <p:txBody>
          <a:bodyPr/>
          <a:lstStyle>
            <a:lvl1pPr>
              <a:defRPr baseline="0"/>
            </a:lvl1pPr>
          </a:lstStyle>
          <a:p>
            <a:br>
              <a:rPr lang="en-US"/>
            </a:br>
            <a:r>
              <a:rPr lang="en-US"/>
              <a:t>Full Page Image – w Title</a:t>
            </a:r>
          </a:p>
        </p:txBody>
      </p:sp>
      <p:sp>
        <p:nvSpPr>
          <p:cNvPr id="9"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Tree>
    <p:extLst>
      <p:ext uri="{BB962C8B-B14F-4D97-AF65-F5344CB8AC3E}">
        <p14:creationId xmlns:p14="http://schemas.microsoft.com/office/powerpoint/2010/main" val="2718084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97074" y="4769834"/>
            <a:ext cx="1715120" cy="95060"/>
          </a:xfrm>
          <a:prstGeom prst="rect">
            <a:avLst/>
          </a:prstGeom>
        </p:spPr>
        <p:txBody>
          <a:bodyPr/>
          <a:lstStyle/>
          <a:p>
            <a:fld id="{D48C2A3B-5DC7-254B-A819-DFDB309E2C98}" type="datetime1">
              <a:rPr lang="en-AU" smtClean="0"/>
              <a:t>30/03/2021</a:t>
            </a:fld>
            <a:endParaRPr lang="en-US"/>
          </a:p>
        </p:txBody>
      </p:sp>
      <p:sp>
        <p:nvSpPr>
          <p:cNvPr id="4" name="Footer Placeholder 3"/>
          <p:cNvSpPr>
            <a:spLocks noGrp="1"/>
          </p:cNvSpPr>
          <p:nvPr>
            <p:ph type="ftr" sz="quarter" idx="11"/>
          </p:nvPr>
        </p:nvSpPr>
        <p:spPr/>
        <p:txBody>
          <a:bodyPr/>
          <a:lstStyle/>
          <a:p>
            <a:endParaRPr lang="en-US"/>
          </a:p>
        </p:txBody>
      </p:sp>
      <p:sp>
        <p:nvSpPr>
          <p:cNvPr id="7" name="Picture Placeholder 6"/>
          <p:cNvSpPr>
            <a:spLocks noGrp="1"/>
          </p:cNvSpPr>
          <p:nvPr>
            <p:ph type="pic" sz="quarter" idx="13"/>
          </p:nvPr>
        </p:nvSpPr>
        <p:spPr>
          <a:xfrm>
            <a:off x="0" y="0"/>
            <a:ext cx="9144000" cy="5143500"/>
          </a:xfrm>
          <a:solidFill>
            <a:schemeClr val="bg2">
              <a:lumMod val="20000"/>
              <a:lumOff val="80000"/>
            </a:schemeClr>
          </a:solidFill>
        </p:spPr>
        <p:txBody>
          <a:bodyPr vert="horz" lIns="0" tIns="0" rIns="0" bIns="0" rtlCol="0" anchor="ctr">
            <a:noAutofit/>
          </a:bodyPr>
          <a:lstStyle>
            <a:lvl1pPr marL="0" indent="0">
              <a:buNone/>
              <a:defRPr lang="en-US" sz="1000"/>
            </a:lvl1pPr>
          </a:lstStyle>
          <a:p>
            <a:pPr lvl="0" algn="ctr"/>
            <a:r>
              <a:rPr lang="en-US"/>
              <a:t>Click icon to add picture</a:t>
            </a:r>
          </a:p>
        </p:txBody>
      </p:sp>
      <p:sp>
        <p:nvSpPr>
          <p:cNvPr id="6"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Tree>
    <p:extLst>
      <p:ext uri="{BB962C8B-B14F-4D97-AF65-F5344CB8AC3E}">
        <p14:creationId xmlns:p14="http://schemas.microsoft.com/office/powerpoint/2010/main" val="2175099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rge Image Square">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Large Image – Square</a:t>
            </a:r>
          </a:p>
        </p:txBody>
      </p:sp>
      <p:sp>
        <p:nvSpPr>
          <p:cNvPr id="10" name="Picture Placeholder 6"/>
          <p:cNvSpPr>
            <a:spLocks noGrp="1"/>
          </p:cNvSpPr>
          <p:nvPr>
            <p:ph type="pic" sz="quarter" idx="16"/>
          </p:nvPr>
        </p:nvSpPr>
        <p:spPr>
          <a:xfrm>
            <a:off x="5000870" y="1011894"/>
            <a:ext cx="3861000" cy="3861000"/>
          </a:xfrm>
          <a:solidFill>
            <a:schemeClr val="bg2">
              <a:lumMod val="20000"/>
              <a:lumOff val="80000"/>
            </a:schemeClr>
          </a:solidFill>
        </p:spPr>
        <p:txBody>
          <a:bodyPr vert="horz" lIns="0" tIns="0" rIns="0" bIns="0" rtlCol="0" anchor="ctr">
            <a:noAutofit/>
          </a:bodyPr>
          <a:lstStyle>
            <a:lvl1pPr marL="0" indent="0">
              <a:buNone/>
              <a:defRPr lang="en-US" sz="1000"/>
            </a:lvl1pPr>
          </a:lstStyle>
          <a:p>
            <a:pPr lvl="0" algn="ctr"/>
            <a:r>
              <a:rPr lang="en-US"/>
              <a:t>Click icon to add picture</a:t>
            </a:r>
          </a:p>
        </p:txBody>
      </p:sp>
      <p:sp>
        <p:nvSpPr>
          <p:cNvPr id="8"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7"/>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1" name="Text Placeholder 8"/>
          <p:cNvSpPr>
            <a:spLocks noGrp="1"/>
          </p:cNvSpPr>
          <p:nvPr>
            <p:ph type="body" sz="quarter" idx="18"/>
          </p:nvPr>
        </p:nvSpPr>
        <p:spPr>
          <a:xfrm>
            <a:off x="269081" y="1007439"/>
            <a:ext cx="2062162" cy="3496696"/>
          </a:xfrm>
        </p:spPr>
        <p:txBody>
          <a:bodyPr/>
          <a:lstStyle/>
          <a:p>
            <a:pPr lvl="0"/>
            <a:r>
              <a:rPr lang="en-US"/>
              <a:t>Click to edit Master text styles</a:t>
            </a:r>
          </a:p>
        </p:txBody>
      </p:sp>
      <p:sp>
        <p:nvSpPr>
          <p:cNvPr id="14"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6008461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arge Image Portrai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Large Image – Portrait</a:t>
            </a:r>
          </a:p>
        </p:txBody>
      </p:sp>
      <p:sp>
        <p:nvSpPr>
          <p:cNvPr id="9" name="Picture Placeholder 6"/>
          <p:cNvSpPr>
            <a:spLocks noGrp="1"/>
          </p:cNvSpPr>
          <p:nvPr>
            <p:ph type="pic" sz="quarter" idx="16"/>
          </p:nvPr>
        </p:nvSpPr>
        <p:spPr>
          <a:xfrm>
            <a:off x="5550331" y="1011894"/>
            <a:ext cx="3311539" cy="3861000"/>
          </a:xfrm>
          <a:solidFill>
            <a:schemeClr val="bg2">
              <a:lumMod val="20000"/>
              <a:lumOff val="80000"/>
            </a:schemeClr>
          </a:solidFill>
        </p:spPr>
        <p:txBody>
          <a:bodyPr vert="horz" lIns="0" tIns="0" rIns="0" bIns="0" rtlCol="0" anchor="ctr">
            <a:noAutofit/>
          </a:bodyPr>
          <a:lstStyle>
            <a:lvl1pPr marL="0" indent="0">
              <a:buNone/>
              <a:defRPr lang="en-US" sz="1000"/>
            </a:lvl1pPr>
          </a:lstStyle>
          <a:p>
            <a:pPr lvl="0" algn="ctr"/>
            <a:r>
              <a:rPr lang="en-US"/>
              <a:t>Click icon to add picture</a:t>
            </a:r>
          </a:p>
        </p:txBody>
      </p:sp>
      <p:sp>
        <p:nvSpPr>
          <p:cNvPr id="1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7"/>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4" name="Text Placeholder 8"/>
          <p:cNvSpPr>
            <a:spLocks noGrp="1"/>
          </p:cNvSpPr>
          <p:nvPr>
            <p:ph type="body" sz="quarter" idx="18"/>
          </p:nvPr>
        </p:nvSpPr>
        <p:spPr>
          <a:xfrm>
            <a:off x="269081" y="1007439"/>
            <a:ext cx="2062162" cy="3496696"/>
          </a:xfrm>
        </p:spPr>
        <p:txBody>
          <a:bodyPr/>
          <a:lstStyle/>
          <a:p>
            <a:pPr lvl="0"/>
            <a:r>
              <a:rPr lang="en-US"/>
              <a:t>Click to edit Master text styles</a:t>
            </a:r>
          </a:p>
        </p:txBody>
      </p:sp>
      <p:sp>
        <p:nvSpPr>
          <p:cNvPr id="16"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1030593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arge Image Landscape ">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Large Image – Landscape</a:t>
            </a:r>
          </a:p>
        </p:txBody>
      </p:sp>
      <p:sp>
        <p:nvSpPr>
          <p:cNvPr id="12" name="Picture Placeholder 10"/>
          <p:cNvSpPr>
            <a:spLocks noGrp="1"/>
          </p:cNvSpPr>
          <p:nvPr>
            <p:ph type="pic" sz="quarter" idx="15"/>
          </p:nvPr>
        </p:nvSpPr>
        <p:spPr>
          <a:xfrm>
            <a:off x="2456261" y="1006082"/>
            <a:ext cx="6409134" cy="3005067"/>
          </a:xfrm>
          <a:solidFill>
            <a:schemeClr val="bg2">
              <a:lumMod val="20000"/>
              <a:lumOff val="80000"/>
            </a:schemeClr>
          </a:solidFill>
        </p:spPr>
        <p:txBody>
          <a:bodyPr vert="horz" lIns="0" tIns="0" rIns="0" bIns="0" rtlCol="0" anchor="ctr">
            <a:noAutofit/>
          </a:bodyPr>
          <a:lstStyle>
            <a:lvl1pPr marL="0" indent="0">
              <a:buNone/>
              <a:defRPr lang="en-US" sz="1000"/>
            </a:lvl1pPr>
          </a:lstStyle>
          <a:p>
            <a:pPr lvl="0" algn="ctr"/>
            <a:r>
              <a:rPr lang="en-US"/>
              <a:t>Click icon to add picture</a:t>
            </a:r>
          </a:p>
        </p:txBody>
      </p:sp>
      <p:sp>
        <p:nvSpPr>
          <p:cNvPr id="14" name="Text Placeholder 13"/>
          <p:cNvSpPr>
            <a:spLocks noGrp="1"/>
          </p:cNvSpPr>
          <p:nvPr>
            <p:ph type="body" sz="quarter" idx="16" hasCustomPrompt="1"/>
          </p:nvPr>
        </p:nvSpPr>
        <p:spPr>
          <a:xfrm>
            <a:off x="2456261" y="4133784"/>
            <a:ext cx="1981199" cy="247721"/>
          </a:xfrm>
        </p:spPr>
        <p:txBody>
          <a:bodyPr/>
          <a:lstStyle>
            <a:lvl1pPr marL="0" indent="0">
              <a:lnSpc>
                <a:spcPct val="85000"/>
              </a:lnSpc>
              <a:buNone/>
              <a:defRPr sz="700">
                <a:solidFill>
                  <a:schemeClr val="accent1"/>
                </a:solidFill>
              </a:defRPr>
            </a:lvl1pPr>
          </a:lstStyle>
          <a:p>
            <a:r>
              <a:rPr lang="en-US"/>
              <a:t>Our caption size is 9pt on 11pt leading, used for pointing out images.</a:t>
            </a:r>
          </a:p>
        </p:txBody>
      </p:sp>
      <p:sp>
        <p:nvSpPr>
          <p:cNvPr id="9"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8"/>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5" name="Text Placeholder 8"/>
          <p:cNvSpPr>
            <a:spLocks noGrp="1"/>
          </p:cNvSpPr>
          <p:nvPr>
            <p:ph type="body" sz="quarter" idx="19"/>
          </p:nvPr>
        </p:nvSpPr>
        <p:spPr>
          <a:xfrm>
            <a:off x="269081" y="1007439"/>
            <a:ext cx="2062162" cy="3496696"/>
          </a:xfrm>
        </p:spPr>
        <p:txBody>
          <a:bodyPr/>
          <a:lstStyle/>
          <a:p>
            <a:pPr lvl="0"/>
            <a:r>
              <a:rPr lang="en-US"/>
              <a:t>Click to edit Master text styles</a:t>
            </a:r>
          </a:p>
        </p:txBody>
      </p:sp>
      <p:sp>
        <p:nvSpPr>
          <p:cNvPr id="16" name="Text Placeholder 5"/>
          <p:cNvSpPr>
            <a:spLocks noGrp="1"/>
          </p:cNvSpPr>
          <p:nvPr>
            <p:ph type="body" sz="quarter" idx="20"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896792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edium Image Square x1">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Square x1</a:t>
            </a:r>
          </a:p>
        </p:txBody>
      </p:sp>
      <p:sp>
        <p:nvSpPr>
          <p:cNvPr id="14" name="Picture Placeholder 6"/>
          <p:cNvSpPr>
            <a:spLocks noGrp="1"/>
          </p:cNvSpPr>
          <p:nvPr>
            <p:ph type="pic" sz="quarter" idx="21"/>
          </p:nvPr>
        </p:nvSpPr>
        <p:spPr>
          <a:xfrm>
            <a:off x="6812797" y="1006083"/>
            <a:ext cx="20655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8"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2"/>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0" name="Text Placeholder 8"/>
          <p:cNvSpPr>
            <a:spLocks noGrp="1"/>
          </p:cNvSpPr>
          <p:nvPr>
            <p:ph type="body" sz="quarter" idx="17"/>
          </p:nvPr>
        </p:nvSpPr>
        <p:spPr>
          <a:xfrm>
            <a:off x="269081" y="1007439"/>
            <a:ext cx="2062162" cy="3496696"/>
          </a:xfrm>
        </p:spPr>
        <p:txBody>
          <a:bodyPr/>
          <a:lstStyle/>
          <a:p>
            <a:pPr lvl="0"/>
            <a:r>
              <a:rPr lang="en-US"/>
              <a:t>Click to edit Master text styles</a:t>
            </a:r>
          </a:p>
        </p:txBody>
      </p:sp>
      <p:sp>
        <p:nvSpPr>
          <p:cNvPr id="11"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1575408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Medium Image Square x2">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Square x2</a:t>
            </a:r>
          </a:p>
        </p:txBody>
      </p:sp>
      <p:sp>
        <p:nvSpPr>
          <p:cNvPr id="9"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4"/>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3" name="Text Placeholder 8"/>
          <p:cNvSpPr>
            <a:spLocks noGrp="1"/>
          </p:cNvSpPr>
          <p:nvPr>
            <p:ph type="body" sz="quarter" idx="17"/>
          </p:nvPr>
        </p:nvSpPr>
        <p:spPr>
          <a:xfrm>
            <a:off x="269081" y="1007439"/>
            <a:ext cx="2062162" cy="3496696"/>
          </a:xfrm>
        </p:spPr>
        <p:txBody>
          <a:bodyPr/>
          <a:lstStyle/>
          <a:p>
            <a:pPr lvl="0"/>
            <a:r>
              <a:rPr lang="en-US"/>
              <a:t>Click to edit Master text styles</a:t>
            </a:r>
          </a:p>
        </p:txBody>
      </p:sp>
      <p:sp>
        <p:nvSpPr>
          <p:cNvPr id="14" name="Picture Placeholder 6"/>
          <p:cNvSpPr>
            <a:spLocks noGrp="1"/>
          </p:cNvSpPr>
          <p:nvPr>
            <p:ph type="pic" sz="quarter" idx="21"/>
          </p:nvPr>
        </p:nvSpPr>
        <p:spPr>
          <a:xfrm>
            <a:off x="6812797" y="1006083"/>
            <a:ext cx="20655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5" name="Picture Placeholder 6"/>
          <p:cNvSpPr>
            <a:spLocks noGrp="1"/>
          </p:cNvSpPr>
          <p:nvPr>
            <p:ph type="pic" sz="quarter" idx="25"/>
          </p:nvPr>
        </p:nvSpPr>
        <p:spPr>
          <a:xfrm>
            <a:off x="4637156" y="1006083"/>
            <a:ext cx="2051775"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6"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2833189962"/>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Medium Image Square x4">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Square x4</a:t>
            </a:r>
          </a:p>
        </p:txBody>
      </p:sp>
      <p:sp>
        <p:nvSpPr>
          <p:cNvPr id="15"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5"/>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7" name="Text Placeholder 8"/>
          <p:cNvSpPr>
            <a:spLocks noGrp="1"/>
          </p:cNvSpPr>
          <p:nvPr>
            <p:ph type="body" sz="quarter" idx="17"/>
          </p:nvPr>
        </p:nvSpPr>
        <p:spPr>
          <a:xfrm>
            <a:off x="269081" y="1007439"/>
            <a:ext cx="2062162" cy="3496696"/>
          </a:xfrm>
        </p:spPr>
        <p:txBody>
          <a:bodyPr/>
          <a:lstStyle/>
          <a:p>
            <a:pPr lvl="0"/>
            <a:r>
              <a:rPr lang="en-US"/>
              <a:t>Click to edit Master text styles</a:t>
            </a:r>
          </a:p>
        </p:txBody>
      </p:sp>
      <p:sp>
        <p:nvSpPr>
          <p:cNvPr id="18" name="Picture Placeholder 6"/>
          <p:cNvSpPr>
            <a:spLocks noGrp="1"/>
          </p:cNvSpPr>
          <p:nvPr>
            <p:ph type="pic" sz="quarter" idx="21"/>
          </p:nvPr>
        </p:nvSpPr>
        <p:spPr>
          <a:xfrm>
            <a:off x="6812797" y="1006083"/>
            <a:ext cx="20655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9" name="Picture Placeholder 6"/>
          <p:cNvSpPr>
            <a:spLocks noGrp="1"/>
          </p:cNvSpPr>
          <p:nvPr>
            <p:ph type="pic" sz="quarter" idx="26"/>
          </p:nvPr>
        </p:nvSpPr>
        <p:spPr>
          <a:xfrm>
            <a:off x="4637156" y="1006083"/>
            <a:ext cx="2051775"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0" name="Picture Placeholder 6"/>
          <p:cNvSpPr>
            <a:spLocks noGrp="1"/>
          </p:cNvSpPr>
          <p:nvPr>
            <p:ph type="pic" sz="quarter" idx="27"/>
          </p:nvPr>
        </p:nvSpPr>
        <p:spPr>
          <a:xfrm>
            <a:off x="6812797" y="3001894"/>
            <a:ext cx="20655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1" name="Picture Placeholder 6"/>
          <p:cNvSpPr>
            <a:spLocks noGrp="1"/>
          </p:cNvSpPr>
          <p:nvPr>
            <p:ph type="pic" sz="quarter" idx="28"/>
          </p:nvPr>
        </p:nvSpPr>
        <p:spPr>
          <a:xfrm>
            <a:off x="4637156" y="3001894"/>
            <a:ext cx="2051775"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3"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974716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Medium Image Square x6">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Square x6</a:t>
            </a:r>
          </a:p>
        </p:txBody>
      </p:sp>
      <p:sp>
        <p:nvSpPr>
          <p:cNvPr id="2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12" name="Text Placeholder 8"/>
          <p:cNvSpPr>
            <a:spLocks noGrp="1"/>
          </p:cNvSpPr>
          <p:nvPr>
            <p:ph type="body" sz="quarter" idx="17"/>
          </p:nvPr>
        </p:nvSpPr>
        <p:spPr>
          <a:xfrm>
            <a:off x="269081" y="1007439"/>
            <a:ext cx="2062162" cy="3496696"/>
          </a:xfrm>
        </p:spPr>
        <p:txBody>
          <a:bodyPr/>
          <a:lstStyle/>
          <a:p>
            <a:pPr lvl="0"/>
            <a:r>
              <a:rPr lang="en-US"/>
              <a:t>Click to edit Master text styles</a:t>
            </a:r>
          </a:p>
        </p:txBody>
      </p:sp>
      <p:sp>
        <p:nvSpPr>
          <p:cNvPr id="21" name="Picture Placeholder 6"/>
          <p:cNvSpPr>
            <a:spLocks noGrp="1"/>
          </p:cNvSpPr>
          <p:nvPr>
            <p:ph type="pic" sz="quarter" idx="21"/>
          </p:nvPr>
        </p:nvSpPr>
        <p:spPr>
          <a:xfrm>
            <a:off x="6812797" y="1006083"/>
            <a:ext cx="20655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2" name="Picture Placeholder 6"/>
          <p:cNvSpPr>
            <a:spLocks noGrp="1"/>
          </p:cNvSpPr>
          <p:nvPr>
            <p:ph type="pic" sz="quarter" idx="26"/>
          </p:nvPr>
        </p:nvSpPr>
        <p:spPr>
          <a:xfrm>
            <a:off x="4637156" y="1006083"/>
            <a:ext cx="2051775"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3" name="Picture Placeholder 6"/>
          <p:cNvSpPr>
            <a:spLocks noGrp="1"/>
          </p:cNvSpPr>
          <p:nvPr>
            <p:ph type="pic" sz="quarter" idx="27"/>
          </p:nvPr>
        </p:nvSpPr>
        <p:spPr>
          <a:xfrm>
            <a:off x="6812797" y="3001894"/>
            <a:ext cx="20655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4" name="Picture Placeholder 6"/>
          <p:cNvSpPr>
            <a:spLocks noGrp="1"/>
          </p:cNvSpPr>
          <p:nvPr>
            <p:ph type="pic" sz="quarter" idx="28"/>
          </p:nvPr>
        </p:nvSpPr>
        <p:spPr>
          <a:xfrm>
            <a:off x="4637156" y="3001894"/>
            <a:ext cx="2051775"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5" name="Picture Placeholder 6"/>
          <p:cNvSpPr>
            <a:spLocks noGrp="1"/>
          </p:cNvSpPr>
          <p:nvPr>
            <p:ph type="pic" sz="quarter" idx="29"/>
          </p:nvPr>
        </p:nvSpPr>
        <p:spPr>
          <a:xfrm>
            <a:off x="2461516" y="1006083"/>
            <a:ext cx="2051775"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26" name="Picture Placeholder 6"/>
          <p:cNvSpPr>
            <a:spLocks noGrp="1"/>
          </p:cNvSpPr>
          <p:nvPr>
            <p:ph type="pic" sz="quarter" idx="30"/>
          </p:nvPr>
        </p:nvSpPr>
        <p:spPr>
          <a:xfrm>
            <a:off x="2461516" y="3001894"/>
            <a:ext cx="2051775"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Tree>
    <p:extLst>
      <p:ext uri="{BB962C8B-B14F-4D97-AF65-F5344CB8AC3E}">
        <p14:creationId xmlns:p14="http://schemas.microsoft.com/office/powerpoint/2010/main" val="333476952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Medium Image Portrai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Portrait x1</a:t>
            </a:r>
          </a:p>
        </p:txBody>
      </p:sp>
      <p:sp>
        <p:nvSpPr>
          <p:cNvPr id="7" name="Picture Placeholder 6"/>
          <p:cNvSpPr>
            <a:spLocks noGrp="1"/>
          </p:cNvSpPr>
          <p:nvPr>
            <p:ph type="pic" sz="quarter" idx="16"/>
          </p:nvPr>
        </p:nvSpPr>
        <p:spPr>
          <a:xfrm>
            <a:off x="5733029" y="1006078"/>
            <a:ext cx="3137400" cy="3858816"/>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9"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17"/>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2" name="Text Placeholder 8"/>
          <p:cNvSpPr>
            <a:spLocks noGrp="1"/>
          </p:cNvSpPr>
          <p:nvPr>
            <p:ph type="body" sz="quarter" idx="18"/>
          </p:nvPr>
        </p:nvSpPr>
        <p:spPr>
          <a:xfrm>
            <a:off x="269081" y="1007439"/>
            <a:ext cx="2062162" cy="3496696"/>
          </a:xfrm>
        </p:spPr>
        <p:txBody>
          <a:bodyPr/>
          <a:lstStyle/>
          <a:p>
            <a:pPr lvl="0"/>
            <a:r>
              <a:rPr lang="en-US"/>
              <a:t>Click to edit Master text styles</a:t>
            </a:r>
          </a:p>
        </p:txBody>
      </p:sp>
      <p:sp>
        <p:nvSpPr>
          <p:cNvPr id="13"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2161549967"/>
      </p:ext>
    </p:extLst>
  </p:cSld>
  <p:clrMapOvr>
    <a:masterClrMapping/>
  </p:clrMapOvr>
  <p:extLst>
    <p:ext uri="{DCECCB84-F9BA-43D5-87BE-67443E8EF086}">
      <p15:sldGuideLst xmlns:p15="http://schemas.microsoft.com/office/powerpoint/2012/main">
        <p15:guide id="1" orient="horz" pos="1307" userDrawn="1">
          <p15:clr>
            <a:srgbClr val="FBAE40"/>
          </p15:clr>
        </p15:guide>
        <p15:guide id="2" pos="2843" userDrawn="1">
          <p15:clr>
            <a:srgbClr val="FBAE40"/>
          </p15:clr>
        </p15:guide>
        <p15:guide id="3" pos="29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468360" y="573750"/>
            <a:ext cx="8229240" cy="8569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7"/>
          <p:cNvSpPr txBox="1">
            <a:spLocks noGrp="1"/>
          </p:cNvSpPr>
          <p:nvPr>
            <p:ph type="body" idx="1"/>
          </p:nvPr>
        </p:nvSpPr>
        <p:spPr>
          <a:xfrm>
            <a:off x="457200" y="1437210"/>
            <a:ext cx="822924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9" name="Google Shape;159;p37"/>
          <p:cNvSpPr txBox="1">
            <a:spLocks noGrp="1"/>
          </p:cNvSpPr>
          <p:nvPr>
            <p:ph type="body" idx="2"/>
          </p:nvPr>
        </p:nvSpPr>
        <p:spPr>
          <a:xfrm>
            <a:off x="457200" y="3086640"/>
            <a:ext cx="822924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Medium Image Portrait x2">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Portrait x2</a:t>
            </a:r>
          </a:p>
        </p:txBody>
      </p:sp>
      <p:sp>
        <p:nvSpPr>
          <p:cNvPr id="7" name="Picture Placeholder 6"/>
          <p:cNvSpPr>
            <a:spLocks noGrp="1"/>
          </p:cNvSpPr>
          <p:nvPr>
            <p:ph type="pic" sz="quarter" idx="16"/>
          </p:nvPr>
        </p:nvSpPr>
        <p:spPr>
          <a:xfrm>
            <a:off x="5726906" y="1006078"/>
            <a:ext cx="3138488" cy="3858816"/>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3" name="Picture Placeholder 6"/>
          <p:cNvSpPr>
            <a:spLocks noGrp="1"/>
          </p:cNvSpPr>
          <p:nvPr>
            <p:ph type="pic" sz="quarter" idx="17"/>
          </p:nvPr>
        </p:nvSpPr>
        <p:spPr>
          <a:xfrm>
            <a:off x="2457549" y="1006078"/>
            <a:ext cx="3137400" cy="3858816"/>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9"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11" name="Text Placeholder 8"/>
          <p:cNvSpPr>
            <a:spLocks noGrp="1"/>
          </p:cNvSpPr>
          <p:nvPr>
            <p:ph type="body" sz="quarter" idx="18"/>
          </p:nvPr>
        </p:nvSpPr>
        <p:spPr>
          <a:xfrm>
            <a:off x="269081" y="1007439"/>
            <a:ext cx="2062162" cy="3496696"/>
          </a:xfrm>
        </p:spPr>
        <p:txBody>
          <a:bodyPr/>
          <a:lstStyle/>
          <a:p>
            <a:pPr lvl="0"/>
            <a:r>
              <a:rPr lang="en-US"/>
              <a:t>Click to edit Master text styles</a:t>
            </a:r>
          </a:p>
        </p:txBody>
      </p:sp>
    </p:spTree>
    <p:extLst>
      <p:ext uri="{BB962C8B-B14F-4D97-AF65-F5344CB8AC3E}">
        <p14:creationId xmlns:p14="http://schemas.microsoft.com/office/powerpoint/2010/main" val="2142139589"/>
      </p:ext>
    </p:extLst>
  </p:cSld>
  <p:clrMapOvr>
    <a:masterClrMapping/>
  </p:clrMapOvr>
  <p:extLst>
    <p:ext uri="{DCECCB84-F9BA-43D5-87BE-67443E8EF086}">
      <p15:sldGuideLst xmlns:p15="http://schemas.microsoft.com/office/powerpoint/2012/main">
        <p15:guide id="4" orient="horz" pos="1307" userDrawn="1">
          <p15:clr>
            <a:srgbClr val="FBAE40"/>
          </p15:clr>
        </p15:guide>
        <p15:guide id="5" pos="2843" userDrawn="1">
          <p15:clr>
            <a:srgbClr val="FBAE40"/>
          </p15:clr>
        </p15:guide>
        <p15:guide id="6" pos="290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Medium Image Landscape">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Landscape x1</a:t>
            </a:r>
          </a:p>
        </p:txBody>
      </p:sp>
      <p:sp>
        <p:nvSpPr>
          <p:cNvPr id="10" name="Picture Placeholder 6"/>
          <p:cNvSpPr>
            <a:spLocks noGrp="1"/>
          </p:cNvSpPr>
          <p:nvPr>
            <p:ph type="pic" sz="quarter" idx="22"/>
          </p:nvPr>
        </p:nvSpPr>
        <p:spPr>
          <a:xfrm>
            <a:off x="4695587" y="1006078"/>
            <a:ext cx="41769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8"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3"/>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1" name="Text Placeholder 8"/>
          <p:cNvSpPr>
            <a:spLocks noGrp="1"/>
          </p:cNvSpPr>
          <p:nvPr>
            <p:ph type="body" sz="quarter" idx="18"/>
          </p:nvPr>
        </p:nvSpPr>
        <p:spPr>
          <a:xfrm>
            <a:off x="269081" y="1007439"/>
            <a:ext cx="2062162" cy="3496696"/>
          </a:xfrm>
        </p:spPr>
        <p:txBody>
          <a:bodyPr/>
          <a:lstStyle/>
          <a:p>
            <a:pPr lvl="0"/>
            <a:r>
              <a:rPr lang="en-US"/>
              <a:t>Click to edit Master text styles</a:t>
            </a:r>
          </a:p>
        </p:txBody>
      </p:sp>
      <p:sp>
        <p:nvSpPr>
          <p:cNvPr id="13"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870039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Medium Image Landscape x2">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Medium Image – Landscape x2</a:t>
            </a:r>
          </a:p>
        </p:txBody>
      </p:sp>
      <p:sp>
        <p:nvSpPr>
          <p:cNvPr id="9" name="Picture Placeholder 6"/>
          <p:cNvSpPr>
            <a:spLocks noGrp="1"/>
          </p:cNvSpPr>
          <p:nvPr>
            <p:ph type="pic" sz="quarter" idx="22"/>
          </p:nvPr>
        </p:nvSpPr>
        <p:spPr>
          <a:xfrm>
            <a:off x="4694294" y="1006078"/>
            <a:ext cx="41769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1" name="Picture Placeholder 6"/>
          <p:cNvSpPr>
            <a:spLocks noGrp="1"/>
          </p:cNvSpPr>
          <p:nvPr>
            <p:ph type="pic" sz="quarter" idx="23"/>
          </p:nvPr>
        </p:nvSpPr>
        <p:spPr>
          <a:xfrm>
            <a:off x="4694294" y="3003105"/>
            <a:ext cx="4176900" cy="18630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4"/>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4" name="Text Placeholder 8"/>
          <p:cNvSpPr>
            <a:spLocks noGrp="1"/>
          </p:cNvSpPr>
          <p:nvPr>
            <p:ph type="body" sz="quarter" idx="18"/>
          </p:nvPr>
        </p:nvSpPr>
        <p:spPr>
          <a:xfrm>
            <a:off x="269081" y="1007439"/>
            <a:ext cx="2062162" cy="3496696"/>
          </a:xfrm>
        </p:spPr>
        <p:txBody>
          <a:bodyPr/>
          <a:lstStyle/>
          <a:p>
            <a:pPr lvl="0"/>
            <a:r>
              <a:rPr lang="en-US"/>
              <a:t>Click to edit Master text styles</a:t>
            </a:r>
          </a:p>
        </p:txBody>
      </p:sp>
      <p:sp>
        <p:nvSpPr>
          <p:cNvPr id="15"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123925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mall Image Landscape x1">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Small Image – Landscape x1</a:t>
            </a:r>
          </a:p>
        </p:txBody>
      </p:sp>
      <p:sp>
        <p:nvSpPr>
          <p:cNvPr id="8" name="Picture Placeholder 6"/>
          <p:cNvSpPr>
            <a:spLocks noGrp="1"/>
          </p:cNvSpPr>
          <p:nvPr>
            <p:ph type="pic" sz="quarter" idx="18"/>
          </p:nvPr>
        </p:nvSpPr>
        <p:spPr>
          <a:xfrm>
            <a:off x="5728849" y="1006078"/>
            <a:ext cx="3145500" cy="12258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9" name="Footer Placeholder 8"/>
          <p:cNvSpPr>
            <a:spLocks noGrp="1"/>
          </p:cNvSpPr>
          <p:nvPr>
            <p:ph type="ftr" sz="quarter" idx="20"/>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1" name="Text Placeholder 8"/>
          <p:cNvSpPr>
            <a:spLocks noGrp="1"/>
          </p:cNvSpPr>
          <p:nvPr>
            <p:ph type="body" sz="quarter" idx="21"/>
          </p:nvPr>
        </p:nvSpPr>
        <p:spPr>
          <a:xfrm>
            <a:off x="269081" y="1007439"/>
            <a:ext cx="2062162" cy="3496696"/>
          </a:xfrm>
        </p:spPr>
        <p:txBody>
          <a:bodyPr/>
          <a:lstStyle/>
          <a:p>
            <a:pPr lvl="0"/>
            <a:r>
              <a:rPr lang="en-US"/>
              <a:t>Click to edit Master text styles</a:t>
            </a:r>
          </a:p>
        </p:txBody>
      </p:sp>
      <p:sp>
        <p:nvSpPr>
          <p:cNvPr id="12"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1466299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mall Image Landscape x2">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Small Image – Landscape x2</a:t>
            </a:r>
          </a:p>
        </p:txBody>
      </p:sp>
      <p:sp>
        <p:nvSpPr>
          <p:cNvPr id="9" name="Picture Placeholder 6"/>
          <p:cNvSpPr>
            <a:spLocks noGrp="1"/>
          </p:cNvSpPr>
          <p:nvPr>
            <p:ph type="pic" sz="quarter" idx="18"/>
          </p:nvPr>
        </p:nvSpPr>
        <p:spPr>
          <a:xfrm>
            <a:off x="5728849" y="1006078"/>
            <a:ext cx="3145500" cy="12258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11" name="Picture Placeholder 6"/>
          <p:cNvSpPr>
            <a:spLocks noGrp="1"/>
          </p:cNvSpPr>
          <p:nvPr>
            <p:ph type="pic" sz="quarter" idx="21"/>
          </p:nvPr>
        </p:nvSpPr>
        <p:spPr>
          <a:xfrm>
            <a:off x="5728849" y="2329551"/>
            <a:ext cx="3145500" cy="1225800"/>
          </a:xfrm>
          <a:solidFill>
            <a:schemeClr val="bg2">
              <a:lumMod val="20000"/>
              <a:lumOff val="80000"/>
            </a:schemeClr>
          </a:solidFill>
        </p:spPr>
        <p:txBody>
          <a:bodyPr anchor="ctr"/>
          <a:lstStyle>
            <a:lvl1pPr marL="0" marR="0" indent="0" algn="ctr" defTabSz="685128" rtl="0" eaLnBrk="1" fontAlgn="auto" latinLnBrk="0" hangingPunct="1">
              <a:lnSpc>
                <a:spcPct val="110000"/>
              </a:lnSpc>
              <a:spcBef>
                <a:spcPts val="449"/>
              </a:spcBef>
              <a:spcAft>
                <a:spcPts val="0"/>
              </a:spcAft>
              <a:buClrTx/>
              <a:buSzTx/>
              <a:buFont typeface="Arial" charset="0"/>
              <a:buNone/>
              <a:tabLst/>
              <a:defRPr sz="1000"/>
            </a:lvl1pPr>
          </a:lstStyle>
          <a:p>
            <a:r>
              <a:rPr lang="en-US"/>
              <a:t>Click icon to add picture</a:t>
            </a:r>
          </a:p>
        </p:txBody>
      </p:sp>
      <p:sp>
        <p:nvSpPr>
          <p:cNvPr id="10"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2" name="Footer Placeholder 1"/>
          <p:cNvSpPr>
            <a:spLocks noGrp="1"/>
          </p:cNvSpPr>
          <p:nvPr>
            <p:ph type="ftr" sz="quarter" idx="22"/>
          </p:nvPr>
        </p:nvSpPr>
        <p:spPr/>
        <p:txBody>
          <a:bodyPr/>
          <a:lstStyle/>
          <a:p>
            <a:r>
              <a:rPr lang="en-US"/>
              <a:t>Notes:	1. &lt;use a full stop after the numeral. Note number superscript in slide body&gt;</a:t>
            </a:r>
          </a:p>
          <a:p>
            <a:r>
              <a:rPr lang="en-US"/>
              <a:t>	2. &lt;use a full stop after the numeral. Note number superscript in slide body&gt;</a:t>
            </a:r>
          </a:p>
        </p:txBody>
      </p:sp>
      <p:sp>
        <p:nvSpPr>
          <p:cNvPr id="15" name="Text Placeholder 8"/>
          <p:cNvSpPr>
            <a:spLocks noGrp="1"/>
          </p:cNvSpPr>
          <p:nvPr>
            <p:ph type="body" sz="quarter" idx="23"/>
          </p:nvPr>
        </p:nvSpPr>
        <p:spPr>
          <a:xfrm>
            <a:off x="269081" y="1007439"/>
            <a:ext cx="2062162" cy="3496696"/>
          </a:xfrm>
        </p:spPr>
        <p:txBody>
          <a:bodyPr/>
          <a:lstStyle/>
          <a:p>
            <a:pPr lvl="0"/>
            <a:r>
              <a:rPr lang="en-US"/>
              <a:t>Click to edit Master text styles</a:t>
            </a:r>
          </a:p>
        </p:txBody>
      </p:sp>
      <p:sp>
        <p:nvSpPr>
          <p:cNvPr id="16" name="Text Placeholder 5"/>
          <p:cNvSpPr>
            <a:spLocks noGrp="1"/>
          </p:cNvSpPr>
          <p:nvPr>
            <p:ph type="body" sz="quarter" idx="15" hasCustomPrompt="1"/>
          </p:nvPr>
        </p:nvSpPr>
        <p:spPr>
          <a:xfrm>
            <a:off x="269082" y="4806554"/>
            <a:ext cx="4302919" cy="58340"/>
          </a:xfrm>
        </p:spPr>
        <p:txBody>
          <a:bodyPr/>
          <a:lstStyle>
            <a:lvl1pPr marL="0" indent="0">
              <a:buNone/>
              <a:defRPr sz="400"/>
            </a:lvl1pPr>
            <a:lvl2pPr>
              <a:defRPr sz="400"/>
            </a:lvl2pPr>
            <a:lvl3pPr>
              <a:defRPr sz="400"/>
            </a:lvl3pPr>
            <a:lvl4pPr>
              <a:defRPr sz="400"/>
            </a:lvl4pPr>
            <a:lvl5pPr>
              <a:defRPr sz="400"/>
            </a:lvl5pPr>
          </a:lstStyle>
          <a:p>
            <a:pPr lvl="0"/>
            <a:r>
              <a:rPr lang="en-US"/>
              <a:t>Source: 	&lt;sources here; divided by a semi-colon; all on one line&gt;</a:t>
            </a:r>
          </a:p>
        </p:txBody>
      </p:sp>
    </p:spTree>
    <p:extLst>
      <p:ext uri="{BB962C8B-B14F-4D97-AF65-F5344CB8AC3E}">
        <p14:creationId xmlns:p14="http://schemas.microsoft.com/office/powerpoint/2010/main" val="37851629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mall Image Landscape x6">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Small Image – Landscape x6</a:t>
            </a:r>
          </a:p>
        </p:txBody>
      </p:sp>
      <p:sp>
        <p:nvSpPr>
          <p:cNvPr id="2" name="TextBox 1"/>
          <p:cNvSpPr txBox="1"/>
          <p:nvPr/>
        </p:nvSpPr>
        <p:spPr>
          <a:xfrm>
            <a:off x="-5000624" y="2466976"/>
            <a:ext cx="184731" cy="430887"/>
          </a:xfrm>
          <a:prstGeom prst="rect">
            <a:avLst/>
          </a:prstGeom>
          <a:noFill/>
        </p:spPr>
        <p:txBody>
          <a:bodyPr wrap="none" rtlCol="0">
            <a:spAutoFit/>
          </a:bodyPr>
          <a:lstStyle/>
          <a:p>
            <a:endParaRPr lang="en-US" sz="2200"/>
          </a:p>
        </p:txBody>
      </p:sp>
      <p:sp>
        <p:nvSpPr>
          <p:cNvPr id="16" name="Picture Placeholder 6"/>
          <p:cNvSpPr>
            <a:spLocks noGrp="1"/>
          </p:cNvSpPr>
          <p:nvPr>
            <p:ph type="pic" sz="quarter" idx="16"/>
          </p:nvPr>
        </p:nvSpPr>
        <p:spPr>
          <a:xfrm>
            <a:off x="2450774" y="1006078"/>
            <a:ext cx="3145500" cy="12258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32" name="Picture Placeholder 6"/>
          <p:cNvSpPr>
            <a:spLocks noGrp="1"/>
          </p:cNvSpPr>
          <p:nvPr>
            <p:ph type="pic" sz="quarter" idx="17"/>
          </p:nvPr>
        </p:nvSpPr>
        <p:spPr>
          <a:xfrm>
            <a:off x="2450774" y="3640993"/>
            <a:ext cx="3145500" cy="12258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33" name="Picture Placeholder 6"/>
          <p:cNvSpPr>
            <a:spLocks noGrp="1"/>
          </p:cNvSpPr>
          <p:nvPr>
            <p:ph type="pic" sz="quarter" idx="18"/>
          </p:nvPr>
        </p:nvSpPr>
        <p:spPr>
          <a:xfrm>
            <a:off x="5728849" y="1006078"/>
            <a:ext cx="3145500" cy="12258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34" name="Picture Placeholder 6"/>
          <p:cNvSpPr>
            <a:spLocks noGrp="1"/>
          </p:cNvSpPr>
          <p:nvPr>
            <p:ph type="pic" sz="quarter" idx="19"/>
          </p:nvPr>
        </p:nvSpPr>
        <p:spPr>
          <a:xfrm>
            <a:off x="5728849" y="3640993"/>
            <a:ext cx="3145500" cy="12258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35" name="Picture Placeholder 6"/>
          <p:cNvSpPr>
            <a:spLocks noGrp="1"/>
          </p:cNvSpPr>
          <p:nvPr>
            <p:ph type="pic" sz="quarter" idx="20"/>
          </p:nvPr>
        </p:nvSpPr>
        <p:spPr>
          <a:xfrm>
            <a:off x="2450774" y="2329551"/>
            <a:ext cx="3145500" cy="1225800"/>
          </a:xfrm>
          <a:solidFill>
            <a:schemeClr val="bg2">
              <a:lumMod val="20000"/>
              <a:lumOff val="80000"/>
            </a:schemeClr>
          </a:solidFill>
        </p:spPr>
        <p:txBody>
          <a:bodyPr anchor="ctr"/>
          <a:lstStyle>
            <a:lvl1pPr marL="0" indent="0" algn="ctr">
              <a:buNone/>
              <a:defRPr sz="1000"/>
            </a:lvl1pPr>
          </a:lstStyle>
          <a:p>
            <a:r>
              <a:rPr lang="en-US"/>
              <a:t>Click icon to add picture</a:t>
            </a:r>
          </a:p>
        </p:txBody>
      </p:sp>
      <p:sp>
        <p:nvSpPr>
          <p:cNvPr id="36" name="Picture Placeholder 6"/>
          <p:cNvSpPr>
            <a:spLocks noGrp="1"/>
          </p:cNvSpPr>
          <p:nvPr>
            <p:ph type="pic" sz="quarter" idx="21"/>
          </p:nvPr>
        </p:nvSpPr>
        <p:spPr>
          <a:xfrm>
            <a:off x="5728849" y="2329551"/>
            <a:ext cx="3145500" cy="1225800"/>
          </a:xfrm>
          <a:solidFill>
            <a:schemeClr val="bg2">
              <a:lumMod val="20000"/>
              <a:lumOff val="80000"/>
            </a:schemeClr>
          </a:solidFill>
        </p:spPr>
        <p:txBody>
          <a:bodyPr anchor="ctr"/>
          <a:lstStyle>
            <a:lvl1pPr marL="0" marR="0" indent="0" algn="ctr" defTabSz="685128" rtl="0" eaLnBrk="1" fontAlgn="auto" latinLnBrk="0" hangingPunct="1">
              <a:lnSpc>
                <a:spcPct val="110000"/>
              </a:lnSpc>
              <a:spcBef>
                <a:spcPts val="449"/>
              </a:spcBef>
              <a:spcAft>
                <a:spcPts val="0"/>
              </a:spcAft>
              <a:buClrTx/>
              <a:buSzTx/>
              <a:buFont typeface="Arial" charset="0"/>
              <a:buNone/>
              <a:tabLst/>
              <a:defRPr sz="1000"/>
            </a:lvl1pPr>
          </a:lstStyle>
          <a:p>
            <a:r>
              <a:rPr lang="en-US"/>
              <a:t>Click icon to add picture</a:t>
            </a:r>
          </a:p>
        </p:txBody>
      </p:sp>
      <p:sp>
        <p:nvSpPr>
          <p:cNvPr id="14" name="TextBox 13"/>
          <p:cNvSpPr txBox="1"/>
          <p:nvPr userDrawn="1"/>
        </p:nvSpPr>
        <p:spPr>
          <a:xfrm>
            <a:off x="-5000624" y="2466976"/>
            <a:ext cx="184731" cy="430887"/>
          </a:xfrm>
          <a:prstGeom prst="rect">
            <a:avLst/>
          </a:prstGeom>
          <a:noFill/>
        </p:spPr>
        <p:txBody>
          <a:bodyPr wrap="none" rtlCol="0">
            <a:spAutoFit/>
          </a:bodyPr>
          <a:lstStyle/>
          <a:p>
            <a:endParaRPr lang="en-US" sz="2200"/>
          </a:p>
        </p:txBody>
      </p:sp>
      <p:sp>
        <p:nvSpPr>
          <p:cNvPr id="17" name="Text Box 15"/>
          <p:cNvSpPr txBox="1">
            <a:spLocks noChangeArrowheads="1"/>
          </p:cNvSpPr>
          <p:nvPr userDrawn="1"/>
        </p:nvSpPr>
        <p:spPr bwMode="auto">
          <a:xfrm>
            <a:off x="269082" y="4923526"/>
            <a:ext cx="302821" cy="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lstStyle>
            <a:lvl1pPr defTabSz="912813" eaLnBrk="0" hangingPunct="0">
              <a:defRPr sz="1200">
                <a:solidFill>
                  <a:schemeClr val="tx1"/>
                </a:solidFill>
                <a:latin typeface="Arial" pitchFamily="34" charset="0"/>
              </a:defRPr>
            </a:lvl1pPr>
            <a:lvl2pPr marL="742950" indent="-285750" defTabSz="912813" eaLnBrk="0" hangingPunct="0">
              <a:defRPr sz="1200">
                <a:solidFill>
                  <a:schemeClr val="tx1"/>
                </a:solidFill>
                <a:latin typeface="Arial" pitchFamily="34" charset="0"/>
              </a:defRPr>
            </a:lvl2pPr>
            <a:lvl3pPr marL="1143000" indent="-228600" defTabSz="912813" eaLnBrk="0" hangingPunct="0">
              <a:defRPr sz="1200">
                <a:solidFill>
                  <a:schemeClr val="tx1"/>
                </a:solidFill>
                <a:latin typeface="Arial" pitchFamily="34" charset="0"/>
              </a:defRPr>
            </a:lvl3pPr>
            <a:lvl4pPr marL="1600200" indent="-228600" defTabSz="912813" eaLnBrk="0" hangingPunct="0">
              <a:defRPr sz="1200">
                <a:solidFill>
                  <a:schemeClr val="tx1"/>
                </a:solidFill>
                <a:latin typeface="Arial" pitchFamily="34" charset="0"/>
              </a:defRPr>
            </a:lvl4pPr>
            <a:lvl5pPr marL="2057400" indent="-228600" defTabSz="912813" eaLnBrk="0" hangingPunct="0">
              <a:defRPr sz="1200">
                <a:solidFill>
                  <a:schemeClr val="tx1"/>
                </a:solidFill>
                <a:latin typeface="Arial" pitchFamily="34" charset="0"/>
              </a:defRPr>
            </a:lvl5pPr>
            <a:lvl6pPr marL="2514600" indent="-228600" defTabSz="912813" eaLnBrk="0" fontAlgn="base" hangingPunct="0">
              <a:spcBef>
                <a:spcPct val="0"/>
              </a:spcBef>
              <a:spcAft>
                <a:spcPct val="0"/>
              </a:spcAft>
              <a:defRPr sz="1200">
                <a:solidFill>
                  <a:schemeClr val="tx1"/>
                </a:solidFill>
                <a:latin typeface="Arial" pitchFamily="34" charset="0"/>
              </a:defRPr>
            </a:lvl6pPr>
            <a:lvl7pPr marL="2971800" indent="-228600" defTabSz="912813" eaLnBrk="0" fontAlgn="base" hangingPunct="0">
              <a:spcBef>
                <a:spcPct val="0"/>
              </a:spcBef>
              <a:spcAft>
                <a:spcPct val="0"/>
              </a:spcAft>
              <a:defRPr sz="1200">
                <a:solidFill>
                  <a:schemeClr val="tx1"/>
                </a:solidFill>
                <a:latin typeface="Arial" pitchFamily="34" charset="0"/>
              </a:defRPr>
            </a:lvl7pPr>
            <a:lvl8pPr marL="3429000" indent="-228600" defTabSz="912813" eaLnBrk="0" fontAlgn="base" hangingPunct="0">
              <a:spcBef>
                <a:spcPct val="0"/>
              </a:spcBef>
              <a:spcAft>
                <a:spcPct val="0"/>
              </a:spcAft>
              <a:defRPr sz="1200">
                <a:solidFill>
                  <a:schemeClr val="tx1"/>
                </a:solidFill>
                <a:latin typeface="Arial" pitchFamily="34" charset="0"/>
              </a:defRPr>
            </a:lvl8pPr>
            <a:lvl9pPr marL="3886200" indent="-228600" defTabSz="912813" eaLnBrk="0" fontAlgn="base" hangingPunct="0">
              <a:spcBef>
                <a:spcPct val="0"/>
              </a:spcBef>
              <a:spcAft>
                <a:spcPct val="0"/>
              </a:spcAft>
              <a:defRPr sz="1200">
                <a:solidFill>
                  <a:schemeClr val="tx1"/>
                </a:solidFill>
                <a:latin typeface="Arial" pitchFamily="34" charset="0"/>
              </a:defRPr>
            </a:lvl9pPr>
          </a:lstStyle>
          <a:p>
            <a:pPr marL="0" marR="0" lvl="0" indent="0" algn="l" defTabSz="683956" eaLnBrk="1" fontAlgn="base" latinLnBrk="0" hangingPunct="1">
              <a:lnSpc>
                <a:spcPct val="100000"/>
              </a:lnSpc>
              <a:spcBef>
                <a:spcPct val="0"/>
              </a:spcBef>
              <a:spcAft>
                <a:spcPct val="0"/>
              </a:spcAft>
              <a:buClrTx/>
              <a:buSzTx/>
              <a:buFontTx/>
              <a:buNone/>
              <a:tabLst/>
              <a:defRPr/>
            </a:pPr>
            <a:fld id="{07545CC4-E08A-4D30-8EBF-23CC32B0291F}" type="slidenum">
              <a:rPr kumimoji="0" lang="en-US" sz="700" b="0" i="0" u="none" strike="noStrike" kern="0" cap="none" spc="0" normalizeH="0" baseline="0" noProof="0" smtClean="0">
                <a:ln>
                  <a:noFill/>
                </a:ln>
                <a:solidFill>
                  <a:schemeClr val="accent2"/>
                </a:solidFill>
                <a:effectLst/>
                <a:uLnTx/>
                <a:uFillTx/>
                <a:latin typeface="+mn-lt"/>
              </a:rPr>
              <a:pPr marL="0" marR="0" lvl="0" indent="0" algn="l" defTabSz="683956" eaLnBrk="1" fontAlgn="base" latinLnBrk="0" hangingPunct="1">
                <a:lnSpc>
                  <a:spcPct val="100000"/>
                </a:lnSpc>
                <a:spcBef>
                  <a:spcPct val="0"/>
                </a:spcBef>
                <a:spcAft>
                  <a:spcPct val="0"/>
                </a:spcAft>
                <a:buClrTx/>
                <a:buSzTx/>
                <a:buFontTx/>
                <a:buNone/>
                <a:tabLst/>
                <a:defRPr/>
              </a:pPr>
              <a:t>‹#›</a:t>
            </a:fld>
            <a:r>
              <a:rPr kumimoji="0" lang="en-US" sz="700" b="0" i="0" u="none" strike="noStrike" kern="0" cap="none" spc="0" normalizeH="0" baseline="0" noProof="0">
                <a:ln>
                  <a:noFill/>
                </a:ln>
                <a:solidFill>
                  <a:schemeClr val="accent2"/>
                </a:solidFill>
                <a:effectLst/>
                <a:uLnTx/>
                <a:uFillTx/>
                <a:latin typeface="+mn-lt"/>
              </a:rPr>
              <a:t> </a:t>
            </a:r>
          </a:p>
        </p:txBody>
      </p:sp>
      <p:sp>
        <p:nvSpPr>
          <p:cNvPr id="18" name="Text Placeholder 8"/>
          <p:cNvSpPr>
            <a:spLocks noGrp="1"/>
          </p:cNvSpPr>
          <p:nvPr>
            <p:ph type="body" sz="quarter" idx="22"/>
          </p:nvPr>
        </p:nvSpPr>
        <p:spPr>
          <a:xfrm>
            <a:off x="269081" y="1007439"/>
            <a:ext cx="2062162" cy="3496696"/>
          </a:xfrm>
        </p:spPr>
        <p:txBody>
          <a:bodyPr/>
          <a:lstStyle/>
          <a:p>
            <a:pPr lvl="0"/>
            <a:r>
              <a:rPr lang="en-US"/>
              <a:t>Click to edit Master text styles</a:t>
            </a:r>
          </a:p>
        </p:txBody>
      </p:sp>
    </p:spTree>
    <p:extLst>
      <p:ext uri="{BB962C8B-B14F-4D97-AF65-F5344CB8AC3E}">
        <p14:creationId xmlns:p14="http://schemas.microsoft.com/office/powerpoint/2010/main" val="3980513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089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2" name="Title 1"/>
          <p:cNvSpPr>
            <a:spLocks noGrp="1"/>
          </p:cNvSpPr>
          <p:nvPr>
            <p:ph type="title" hasCustomPrompt="1"/>
          </p:nvPr>
        </p:nvSpPr>
        <p:spPr>
          <a:xfrm>
            <a:off x="269081" y="2208774"/>
            <a:ext cx="8596313" cy="596264"/>
          </a:xfrm>
        </p:spPr>
        <p:txBody>
          <a:bodyPr anchor="t"/>
          <a:lstStyle>
            <a:lvl1pPr>
              <a:lnSpc>
                <a:spcPct val="85000"/>
              </a:lnSpc>
              <a:defRPr sz="5400"/>
            </a:lvl1pPr>
          </a:lstStyle>
          <a:p>
            <a:r>
              <a:rPr lang="en-US"/>
              <a:t>Thank you</a:t>
            </a:r>
          </a:p>
        </p:txBody>
      </p:sp>
    </p:spTree>
    <p:extLst>
      <p:ext uri="{BB962C8B-B14F-4D97-AF65-F5344CB8AC3E}">
        <p14:creationId xmlns:p14="http://schemas.microsoft.com/office/powerpoint/2010/main" val="1064296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Teal">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9081" y="2208774"/>
            <a:ext cx="8596313" cy="596264"/>
          </a:xfrm>
        </p:spPr>
        <p:txBody>
          <a:bodyPr anchor="t"/>
          <a:lstStyle>
            <a:lvl1pPr>
              <a:lnSpc>
                <a:spcPct val="85000"/>
              </a:lnSpc>
              <a:defRPr sz="5400">
                <a:solidFill>
                  <a:schemeClr val="bg1"/>
                </a:solidFill>
              </a:defRPr>
            </a:lvl1pPr>
          </a:lstStyle>
          <a:p>
            <a:r>
              <a:rPr lang="en-US"/>
              <a:t>Thank you</a:t>
            </a:r>
          </a:p>
        </p:txBody>
      </p:sp>
    </p:spTree>
    <p:extLst>
      <p:ext uri="{BB962C8B-B14F-4D97-AF65-F5344CB8AC3E}">
        <p14:creationId xmlns:p14="http://schemas.microsoft.com/office/powerpoint/2010/main" val="13039770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nd Slide Yellow">
    <p:bg>
      <p:bgPr>
        <a:solidFill>
          <a:schemeClr val="accent3"/>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9081" y="2208774"/>
            <a:ext cx="8596313" cy="596264"/>
          </a:xfrm>
        </p:spPr>
        <p:txBody>
          <a:bodyPr anchor="t"/>
          <a:lstStyle>
            <a:lvl1pPr>
              <a:lnSpc>
                <a:spcPct val="85000"/>
              </a:lnSpc>
              <a:defRPr sz="5400"/>
            </a:lvl1pPr>
          </a:lstStyle>
          <a:p>
            <a:r>
              <a:rPr lang="en-US"/>
              <a:t>Thank you</a:t>
            </a:r>
          </a:p>
        </p:txBody>
      </p:sp>
    </p:spTree>
    <p:extLst>
      <p:ext uri="{BB962C8B-B14F-4D97-AF65-F5344CB8AC3E}">
        <p14:creationId xmlns:p14="http://schemas.microsoft.com/office/powerpoint/2010/main" val="3249310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489723"/>
            <a:ext cx="9144000" cy="1653778"/>
          </a:xfrm>
          <a:prstGeom prst="rect">
            <a:avLst/>
          </a:prstGeom>
          <a:solidFill>
            <a:srgbClr val="94B0B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5" name="Rectangle 8"/>
          <p:cNvSpPr>
            <a:spLocks noChangeArrowheads="1"/>
          </p:cNvSpPr>
          <p:nvPr/>
        </p:nvSpPr>
        <p:spPr bwMode="auto">
          <a:xfrm>
            <a:off x="0" y="1"/>
            <a:ext cx="9144000" cy="573881"/>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050"/>
          </a:p>
        </p:txBody>
      </p:sp>
      <p:pic>
        <p:nvPicPr>
          <p:cNvPr id="6" name="Picture 9" descr="ANU_LOGO_WHI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313" y="86916"/>
            <a:ext cx="1511300" cy="39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subTitle" idx="1"/>
          </p:nvPr>
        </p:nvSpPr>
        <p:spPr>
          <a:xfrm>
            <a:off x="468314" y="3489722"/>
            <a:ext cx="8280400" cy="415498"/>
          </a:xfrm>
        </p:spPr>
        <p:txBody>
          <a:bodyPr>
            <a:spAutoFit/>
          </a:bodyPr>
          <a:lstStyle>
            <a:lvl1pPr marL="0" indent="0">
              <a:buFontTx/>
              <a:buNone/>
              <a:defRPr sz="2100"/>
            </a:lvl1pPr>
          </a:lstStyle>
          <a:p>
            <a:r>
              <a:rPr lang="en-AU"/>
              <a:t>Click to edit Master subtitle style</a:t>
            </a:r>
          </a:p>
        </p:txBody>
      </p:sp>
      <p:sp>
        <p:nvSpPr>
          <p:cNvPr id="8195" name="Rectangle 3"/>
          <p:cNvSpPr>
            <a:spLocks noGrp="1" noChangeArrowheads="1"/>
          </p:cNvSpPr>
          <p:nvPr>
            <p:ph type="ctrTitle"/>
          </p:nvPr>
        </p:nvSpPr>
        <p:spPr>
          <a:xfrm>
            <a:off x="468314" y="1426057"/>
            <a:ext cx="8207375" cy="507831"/>
          </a:xfrm>
        </p:spPr>
        <p:txBody>
          <a:bodyPr>
            <a:spAutoFit/>
          </a:bodyPr>
          <a:lstStyle>
            <a:lvl1pPr>
              <a:defRPr>
                <a:solidFill>
                  <a:schemeClr val="tx1"/>
                </a:solidFill>
              </a:defRPr>
            </a:lvl1pPr>
          </a:lstStyle>
          <a:p>
            <a:r>
              <a:rPr lang="en-AU"/>
              <a:t>Click to edit Master title style</a:t>
            </a:r>
          </a:p>
        </p:txBody>
      </p:sp>
      <p:sp>
        <p:nvSpPr>
          <p:cNvPr id="7" name="Rectangle 5"/>
          <p:cNvSpPr>
            <a:spLocks noGrp="1" noChangeArrowheads="1"/>
          </p:cNvSpPr>
          <p:nvPr>
            <p:ph type="dt" sz="half" idx="10"/>
          </p:nvPr>
        </p:nvSpPr>
        <p:spPr>
          <a:xfrm>
            <a:off x="457200" y="4683919"/>
            <a:ext cx="2133600" cy="357188"/>
          </a:xfrm>
        </p:spPr>
        <p:txBody>
          <a:bodyPr/>
          <a:lstStyle>
            <a:lvl1pPr algn="l">
              <a:defRPr/>
            </a:lvl1pPr>
          </a:lstStyle>
          <a:p>
            <a:endParaRPr lang="en-US"/>
          </a:p>
        </p:txBody>
      </p:sp>
      <p:sp>
        <p:nvSpPr>
          <p:cNvPr id="8" name="Rectangle 6"/>
          <p:cNvSpPr>
            <a:spLocks noGrp="1" noChangeArrowheads="1"/>
          </p:cNvSpPr>
          <p:nvPr>
            <p:ph type="ftr" sz="quarter" idx="11"/>
          </p:nvPr>
        </p:nvSpPr>
        <p:spPr>
          <a:xfrm>
            <a:off x="3124200" y="4683919"/>
            <a:ext cx="2895600" cy="357188"/>
          </a:xfrm>
        </p:spPr>
        <p:txBody>
          <a:bodyPr/>
          <a:lstStyle>
            <a:lvl1pPr algn="ctr">
              <a:defRPr/>
            </a:lvl1pPr>
          </a:lstStyle>
          <a:p>
            <a:pPr>
              <a:defRPr/>
            </a:pPr>
            <a:r>
              <a:rPr lang="en-AU"/>
              <a:t>Footer text goes in here</a:t>
            </a:r>
          </a:p>
        </p:txBody>
      </p:sp>
      <p:sp>
        <p:nvSpPr>
          <p:cNvPr id="9" name="Rectangle 7"/>
          <p:cNvSpPr>
            <a:spLocks noGrp="1" noChangeArrowheads="1"/>
          </p:cNvSpPr>
          <p:nvPr>
            <p:ph type="sldNum" sz="quarter" idx="12"/>
          </p:nvPr>
        </p:nvSpPr>
        <p:spPr>
          <a:xfrm>
            <a:off x="6553200" y="4683919"/>
            <a:ext cx="2133600" cy="357188"/>
          </a:xfrm>
        </p:spPr>
        <p:txBody>
          <a:bodyPr/>
          <a:lstStyle>
            <a:lvl1pPr>
              <a:defRPr/>
            </a:lvl1pPr>
          </a:lstStyle>
          <a:p>
            <a:fld id="{9DAEB5D1-BC58-4412-9A79-1DE9F8505657}" type="slidenum">
              <a:rPr lang="en-AU"/>
              <a:pPr/>
              <a:t>‹#›</a:t>
            </a:fld>
            <a:endParaRPr lang="en-AU"/>
          </a:p>
        </p:txBody>
      </p:sp>
    </p:spTree>
    <p:extLst>
      <p:ext uri="{BB962C8B-B14F-4D97-AF65-F5344CB8AC3E}">
        <p14:creationId xmlns:p14="http://schemas.microsoft.com/office/powerpoint/2010/main" val="412589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468360" y="573750"/>
            <a:ext cx="8229240" cy="8569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8"/>
          <p:cNvSpPr txBox="1">
            <a:spLocks noGrp="1"/>
          </p:cNvSpPr>
          <p:nvPr>
            <p:ph type="body" idx="1"/>
          </p:nvPr>
        </p:nvSpPr>
        <p:spPr>
          <a:xfrm>
            <a:off x="457200" y="143721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8"/>
          <p:cNvSpPr txBox="1">
            <a:spLocks noGrp="1"/>
          </p:cNvSpPr>
          <p:nvPr>
            <p:ph type="body" idx="2"/>
          </p:nvPr>
        </p:nvSpPr>
        <p:spPr>
          <a:xfrm>
            <a:off x="4674240" y="143721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38"/>
          <p:cNvSpPr txBox="1">
            <a:spLocks noGrp="1"/>
          </p:cNvSpPr>
          <p:nvPr>
            <p:ph type="body" idx="3"/>
          </p:nvPr>
        </p:nvSpPr>
        <p:spPr>
          <a:xfrm>
            <a:off x="457200" y="308664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38"/>
          <p:cNvSpPr txBox="1">
            <a:spLocks noGrp="1"/>
          </p:cNvSpPr>
          <p:nvPr>
            <p:ph type="body" idx="4"/>
          </p:nvPr>
        </p:nvSpPr>
        <p:spPr>
          <a:xfrm>
            <a:off x="4674240" y="3086640"/>
            <a:ext cx="40158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3BE76951-D832-41FE-AAE9-A2E899C4C82D}" type="slidenum">
              <a:rPr lang="en-AU"/>
              <a:pPr/>
              <a:t>‹#›</a:t>
            </a:fld>
            <a:endParaRPr lang="en-AU"/>
          </a:p>
        </p:txBody>
      </p:sp>
    </p:spTree>
    <p:extLst>
      <p:ext uri="{BB962C8B-B14F-4D97-AF65-F5344CB8AC3E}">
        <p14:creationId xmlns:p14="http://schemas.microsoft.com/office/powerpoint/2010/main" val="3193260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68A24B85-3492-4BA9-BC73-6233C4D13BE4}" type="slidenum">
              <a:rPr lang="en-AU"/>
              <a:pPr/>
              <a:t>‹#›</a:t>
            </a:fld>
            <a:endParaRPr lang="en-AU"/>
          </a:p>
        </p:txBody>
      </p:sp>
    </p:spTree>
    <p:extLst>
      <p:ext uri="{BB962C8B-B14F-4D97-AF65-F5344CB8AC3E}">
        <p14:creationId xmlns:p14="http://schemas.microsoft.com/office/powerpoint/2010/main" val="185255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437085"/>
            <a:ext cx="4038600" cy="3157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437085"/>
            <a:ext cx="4038600" cy="3157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C8EA51C6-D507-42E1-B12A-ADF4FA79F766}" type="slidenum">
              <a:rPr lang="en-AU"/>
              <a:pPr/>
              <a:t>‹#›</a:t>
            </a:fld>
            <a:endParaRPr lang="en-AU"/>
          </a:p>
        </p:txBody>
      </p:sp>
    </p:spTree>
    <p:extLst>
      <p:ext uri="{BB962C8B-B14F-4D97-AF65-F5344CB8AC3E}">
        <p14:creationId xmlns:p14="http://schemas.microsoft.com/office/powerpoint/2010/main" val="383140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9" name="Rectangle 6"/>
          <p:cNvSpPr>
            <a:spLocks noGrp="1" noChangeArrowheads="1"/>
          </p:cNvSpPr>
          <p:nvPr>
            <p:ph type="sldNum" sz="quarter" idx="12"/>
          </p:nvPr>
        </p:nvSpPr>
        <p:spPr>
          <a:ln/>
        </p:spPr>
        <p:txBody>
          <a:bodyPr/>
          <a:lstStyle>
            <a:lvl1pPr>
              <a:defRPr/>
            </a:lvl1pPr>
          </a:lstStyle>
          <a:p>
            <a:fld id="{85861291-9F54-48F3-A6CE-6759D2655A01}" type="slidenum">
              <a:rPr lang="en-AU"/>
              <a:pPr/>
              <a:t>‹#›</a:t>
            </a:fld>
            <a:endParaRPr lang="en-AU"/>
          </a:p>
        </p:txBody>
      </p:sp>
    </p:spTree>
    <p:extLst>
      <p:ext uri="{BB962C8B-B14F-4D97-AF65-F5344CB8AC3E}">
        <p14:creationId xmlns:p14="http://schemas.microsoft.com/office/powerpoint/2010/main" val="15073902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5" name="Rectangle 6"/>
          <p:cNvSpPr>
            <a:spLocks noGrp="1" noChangeArrowheads="1"/>
          </p:cNvSpPr>
          <p:nvPr>
            <p:ph type="sldNum" sz="quarter" idx="12"/>
          </p:nvPr>
        </p:nvSpPr>
        <p:spPr>
          <a:ln/>
        </p:spPr>
        <p:txBody>
          <a:bodyPr/>
          <a:lstStyle>
            <a:lvl1pPr>
              <a:defRPr/>
            </a:lvl1pPr>
          </a:lstStyle>
          <a:p>
            <a:fld id="{5BCC4385-FEB0-4D86-B87D-DF924C059BD0}" type="slidenum">
              <a:rPr lang="en-AU"/>
              <a:pPr/>
              <a:t>‹#›</a:t>
            </a:fld>
            <a:endParaRPr lang="en-AU"/>
          </a:p>
        </p:txBody>
      </p:sp>
    </p:spTree>
    <p:extLst>
      <p:ext uri="{BB962C8B-B14F-4D97-AF65-F5344CB8AC3E}">
        <p14:creationId xmlns:p14="http://schemas.microsoft.com/office/powerpoint/2010/main" val="34429326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4" name="Rectangle 6"/>
          <p:cNvSpPr>
            <a:spLocks noGrp="1" noChangeArrowheads="1"/>
          </p:cNvSpPr>
          <p:nvPr>
            <p:ph type="sldNum" sz="quarter" idx="12"/>
          </p:nvPr>
        </p:nvSpPr>
        <p:spPr>
          <a:ln/>
        </p:spPr>
        <p:txBody>
          <a:bodyPr/>
          <a:lstStyle>
            <a:lvl1pPr>
              <a:defRPr/>
            </a:lvl1pPr>
          </a:lstStyle>
          <a:p>
            <a:fld id="{8F9493BA-6CFA-40C7-A8CB-A6BD59B1AB8A}" type="slidenum">
              <a:rPr lang="en-AU"/>
              <a:pPr/>
              <a:t>‹#›</a:t>
            </a:fld>
            <a:endParaRPr lang="en-AU"/>
          </a:p>
        </p:txBody>
      </p:sp>
    </p:spTree>
    <p:extLst>
      <p:ext uri="{BB962C8B-B14F-4D97-AF65-F5344CB8AC3E}">
        <p14:creationId xmlns:p14="http://schemas.microsoft.com/office/powerpoint/2010/main" val="8191459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77D4B7BB-22A7-4736-A5F0-8C97E8E8D382}" type="slidenum">
              <a:rPr lang="en-AU"/>
              <a:pPr/>
              <a:t>‹#›</a:t>
            </a:fld>
            <a:endParaRPr lang="en-AU"/>
          </a:p>
        </p:txBody>
      </p:sp>
    </p:spTree>
    <p:extLst>
      <p:ext uri="{BB962C8B-B14F-4D97-AF65-F5344CB8AC3E}">
        <p14:creationId xmlns:p14="http://schemas.microsoft.com/office/powerpoint/2010/main" val="33393150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F2CB4F0C-288F-4B4F-8950-1C26C237323E}" type="slidenum">
              <a:rPr lang="en-AU"/>
              <a:pPr/>
              <a:t>‹#›</a:t>
            </a:fld>
            <a:endParaRPr lang="en-AU"/>
          </a:p>
        </p:txBody>
      </p:sp>
    </p:spTree>
    <p:extLst>
      <p:ext uri="{BB962C8B-B14F-4D97-AF65-F5344CB8AC3E}">
        <p14:creationId xmlns:p14="http://schemas.microsoft.com/office/powerpoint/2010/main" val="10492427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CA3D8DA9-266A-4460-9021-93DE6DC644E8}" type="slidenum">
              <a:rPr lang="en-AU"/>
              <a:pPr/>
              <a:t>‹#›</a:t>
            </a:fld>
            <a:endParaRPr lang="en-AU"/>
          </a:p>
        </p:txBody>
      </p:sp>
    </p:spTree>
    <p:extLst>
      <p:ext uri="{BB962C8B-B14F-4D97-AF65-F5344CB8AC3E}">
        <p14:creationId xmlns:p14="http://schemas.microsoft.com/office/powerpoint/2010/main" val="3251402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73881"/>
            <a:ext cx="2058988" cy="4020741"/>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1" y="573881"/>
            <a:ext cx="6029325" cy="40207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BC11D46C-94B4-4CA6-998E-087B32E86F47}" type="slidenum">
              <a:rPr lang="en-AU"/>
              <a:pPr/>
              <a:t>‹#›</a:t>
            </a:fld>
            <a:endParaRPr lang="en-AU"/>
          </a:p>
        </p:txBody>
      </p:sp>
    </p:spTree>
    <p:extLst>
      <p:ext uri="{BB962C8B-B14F-4D97-AF65-F5344CB8AC3E}">
        <p14:creationId xmlns:p14="http://schemas.microsoft.com/office/powerpoint/2010/main" val="167743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6"/>
        <p:cNvGrpSpPr/>
        <p:nvPr/>
      </p:nvGrpSpPr>
      <p:grpSpPr>
        <a:xfrm>
          <a:off x="0" y="0"/>
          <a:ext cx="0" cy="0"/>
          <a:chOff x="0" y="0"/>
          <a:chExt cx="0" cy="0"/>
        </a:xfrm>
      </p:grpSpPr>
      <p:sp>
        <p:nvSpPr>
          <p:cNvPr id="167" name="Google Shape;167;p39"/>
          <p:cNvSpPr txBox="1">
            <a:spLocks noGrp="1"/>
          </p:cNvSpPr>
          <p:nvPr>
            <p:ph type="title"/>
          </p:nvPr>
        </p:nvSpPr>
        <p:spPr>
          <a:xfrm>
            <a:off x="468360" y="573750"/>
            <a:ext cx="8229240" cy="8569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9"/>
          <p:cNvSpPr txBox="1">
            <a:spLocks noGrp="1"/>
          </p:cNvSpPr>
          <p:nvPr>
            <p:ph type="body" idx="1"/>
          </p:nvPr>
        </p:nvSpPr>
        <p:spPr>
          <a:xfrm>
            <a:off x="457200" y="1437210"/>
            <a:ext cx="26496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39"/>
          <p:cNvSpPr txBox="1">
            <a:spLocks noGrp="1"/>
          </p:cNvSpPr>
          <p:nvPr>
            <p:ph type="body" idx="2"/>
          </p:nvPr>
        </p:nvSpPr>
        <p:spPr>
          <a:xfrm>
            <a:off x="3239640" y="1437210"/>
            <a:ext cx="26496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0" name="Google Shape;170;p39"/>
          <p:cNvSpPr txBox="1">
            <a:spLocks noGrp="1"/>
          </p:cNvSpPr>
          <p:nvPr>
            <p:ph type="body" idx="3"/>
          </p:nvPr>
        </p:nvSpPr>
        <p:spPr>
          <a:xfrm>
            <a:off x="6022080" y="1437210"/>
            <a:ext cx="26496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39"/>
          <p:cNvSpPr txBox="1">
            <a:spLocks noGrp="1"/>
          </p:cNvSpPr>
          <p:nvPr>
            <p:ph type="body" idx="4"/>
          </p:nvPr>
        </p:nvSpPr>
        <p:spPr>
          <a:xfrm>
            <a:off x="457200" y="3086640"/>
            <a:ext cx="26496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39"/>
          <p:cNvSpPr txBox="1">
            <a:spLocks noGrp="1"/>
          </p:cNvSpPr>
          <p:nvPr>
            <p:ph type="body" idx="5"/>
          </p:nvPr>
        </p:nvSpPr>
        <p:spPr>
          <a:xfrm>
            <a:off x="3239640" y="3086640"/>
            <a:ext cx="26496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39"/>
          <p:cNvSpPr txBox="1">
            <a:spLocks noGrp="1"/>
          </p:cNvSpPr>
          <p:nvPr>
            <p:ph type="body" idx="6"/>
          </p:nvPr>
        </p:nvSpPr>
        <p:spPr>
          <a:xfrm>
            <a:off x="6022080" y="3086640"/>
            <a:ext cx="2649600" cy="15060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CRC Plain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600" y="950400"/>
            <a:ext cx="7236000" cy="3712500"/>
          </a:xfrm>
        </p:spPr>
        <p:txBody>
          <a:bodyPr/>
          <a:lstStyle>
            <a:lvl1pPr marL="0" indent="0">
              <a:lnSpc>
                <a:spcPts val="1350"/>
              </a:lnSpc>
              <a:spcAft>
                <a:spcPts val="675"/>
              </a:spcAft>
              <a:buNone/>
              <a:defRPr sz="12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AU"/>
              <a:t>Click to edit Master text styles</a:t>
            </a:r>
          </a:p>
        </p:txBody>
      </p:sp>
      <p:sp>
        <p:nvSpPr>
          <p:cNvPr id="4" name="Title Placeholder 1"/>
          <p:cNvSpPr>
            <a:spLocks noGrp="1"/>
          </p:cNvSpPr>
          <p:nvPr>
            <p:ph type="title"/>
          </p:nvPr>
        </p:nvSpPr>
        <p:spPr>
          <a:xfrm>
            <a:off x="633600" y="0"/>
            <a:ext cx="6757800" cy="661500"/>
          </a:xfrm>
          <a:prstGeom prst="rect">
            <a:avLst/>
          </a:prstGeom>
        </p:spPr>
        <p:txBody>
          <a:bodyPr tIns="0" bIns="0" rtlCol="0" anchor="ctr">
            <a:normAutofit/>
          </a:bodyPr>
          <a:lstStyle/>
          <a:p>
            <a:r>
              <a:rPr lang="en-AU"/>
              <a:t>Click to edit Master title style</a:t>
            </a:r>
            <a:endParaRPr lang="en-US"/>
          </a:p>
        </p:txBody>
      </p:sp>
    </p:spTree>
    <p:extLst>
      <p:ext uri="{BB962C8B-B14F-4D97-AF65-F5344CB8AC3E}">
        <p14:creationId xmlns:p14="http://schemas.microsoft.com/office/powerpoint/2010/main" val="4239613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1A">
  <p:cSld name="Content 1A">
    <p:spTree>
      <p:nvGrpSpPr>
        <p:cNvPr id="1" name="Shape 182"/>
        <p:cNvGrpSpPr/>
        <p:nvPr/>
      </p:nvGrpSpPr>
      <p:grpSpPr>
        <a:xfrm>
          <a:off x="0" y="0"/>
          <a:ext cx="0" cy="0"/>
          <a:chOff x="0" y="0"/>
          <a:chExt cx="0" cy="0"/>
        </a:xfrm>
      </p:grpSpPr>
      <p:sp>
        <p:nvSpPr>
          <p:cNvPr id="183" name="Google Shape;183;p42"/>
          <p:cNvSpPr>
            <a:spLocks noGrp="1"/>
          </p:cNvSpPr>
          <p:nvPr>
            <p:ph type="pic" idx="2"/>
          </p:nvPr>
        </p:nvSpPr>
        <p:spPr>
          <a:xfrm>
            <a:off x="0" y="0"/>
            <a:ext cx="4576800" cy="497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350"/>
              <a:buFont typeface="Century Gothic"/>
              <a:buNone/>
              <a:defRPr sz="1350" b="0" i="0" u="none" strike="noStrike" cap="none">
                <a:solidFill>
                  <a:schemeClr val="dk1"/>
                </a:solidFill>
                <a:latin typeface="Century Gothic"/>
                <a:ea typeface="Century Gothic"/>
                <a:cs typeface="Century Gothic"/>
                <a:sym typeface="Century Gothic"/>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4585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8" Type="http://schemas.openxmlformats.org/officeDocument/2006/relationships/tags" Target="../tags/tag1.xml"/><Relationship Id="rId5" Type="http://schemas.openxmlformats.org/officeDocument/2006/relationships/slideLayout" Target="../slideLayouts/slideLayout28.xml"/><Relationship Id="rId61" Type="http://schemas.openxmlformats.org/officeDocument/2006/relationships/image" Target="../media/image5.jpeg"/><Relationship Id="rId19" Type="http://schemas.openxmlformats.org/officeDocument/2006/relationships/slideLayout" Target="../slideLayouts/slideLayout4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theme" Target="../theme/theme3.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oleObject" Target="../embeddings/oleObject1.bin"/><Relationship Id="rId20" Type="http://schemas.openxmlformats.org/officeDocument/2006/relationships/slideLayout" Target="../slideLayouts/slideLayout43.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vmlDrawing" Target="../drawings/vmlDrawing1.v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image" Target="../media/image4.emf"/><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wm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p27"/>
          <p:cNvSpPr/>
          <p:nvPr/>
        </p:nvSpPr>
        <p:spPr>
          <a:xfrm>
            <a:off x="0" y="4948290"/>
            <a:ext cx="9143640" cy="194940"/>
          </a:xfrm>
          <a:prstGeom prst="rect">
            <a:avLst/>
          </a:prstGeom>
          <a:solidFill>
            <a:srgbClr val="94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7"/>
          <p:cNvSpPr/>
          <p:nvPr/>
        </p:nvSpPr>
        <p:spPr>
          <a:xfrm>
            <a:off x="0" y="0"/>
            <a:ext cx="9143640" cy="573480"/>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p27" descr="ANU_LOGO_WHITE"/>
          <p:cNvPicPr preferRelativeResize="0"/>
          <p:nvPr/>
        </p:nvPicPr>
        <p:blipFill rotWithShape="1">
          <a:blip r:embed="rId13">
            <a:alphaModFix/>
          </a:blip>
          <a:srcRect/>
          <a:stretch/>
        </p:blipFill>
        <p:spPr>
          <a:xfrm>
            <a:off x="468360" y="86940"/>
            <a:ext cx="1133190" cy="393930"/>
          </a:xfrm>
          <a:prstGeom prst="rect">
            <a:avLst/>
          </a:prstGeom>
          <a:noFill/>
          <a:ln>
            <a:noFill/>
          </a:ln>
        </p:spPr>
      </p:pic>
      <p:sp>
        <p:nvSpPr>
          <p:cNvPr id="121" name="Google Shape;121;p27"/>
          <p:cNvSpPr txBox="1">
            <a:spLocks noGrp="1"/>
          </p:cNvSpPr>
          <p:nvPr>
            <p:ph type="title"/>
          </p:nvPr>
        </p:nvSpPr>
        <p:spPr>
          <a:xfrm>
            <a:off x="468360" y="573750"/>
            <a:ext cx="8229240" cy="8569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2" name="Google Shape;122;p27"/>
          <p:cNvSpPr txBox="1">
            <a:spLocks noGrp="1"/>
          </p:cNvSpPr>
          <p:nvPr>
            <p:ph type="body" idx="1"/>
          </p:nvPr>
        </p:nvSpPr>
        <p:spPr>
          <a:xfrm>
            <a:off x="457200" y="1437210"/>
            <a:ext cx="8229240" cy="3157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3" name="Google Shape;123;p27"/>
          <p:cNvSpPr txBox="1">
            <a:spLocks noGrp="1"/>
          </p:cNvSpPr>
          <p:nvPr>
            <p:ph type="dt" idx="10"/>
          </p:nvPr>
        </p:nvSpPr>
        <p:spPr>
          <a:xfrm>
            <a:off x="5724360" y="4948290"/>
            <a:ext cx="2133360" cy="1474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4" name="Google Shape;124;p27"/>
          <p:cNvSpPr txBox="1">
            <a:spLocks noGrp="1"/>
          </p:cNvSpPr>
          <p:nvPr>
            <p:ph type="ftr" idx="11"/>
          </p:nvPr>
        </p:nvSpPr>
        <p:spPr>
          <a:xfrm>
            <a:off x="395280" y="4948290"/>
            <a:ext cx="5040000" cy="1474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5" name="Google Shape;125;p27"/>
          <p:cNvSpPr txBox="1">
            <a:spLocks noGrp="1"/>
          </p:cNvSpPr>
          <p:nvPr>
            <p:ph type="sldNum" idx="12"/>
          </p:nvPr>
        </p:nvSpPr>
        <p:spPr>
          <a:xfrm>
            <a:off x="8101080" y="4948290"/>
            <a:ext cx="585360" cy="16173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7" r:id="rId3"/>
    <p:sldLayoutId id="2147483708" r:id="rId4"/>
    <p:sldLayoutId id="2147483726" r:id="rId5"/>
    <p:sldLayoutId id="2147483727" r:id="rId6"/>
    <p:sldLayoutId id="2147483728" r:id="rId7"/>
    <p:sldLayoutId id="2147483729" r:id="rId8"/>
    <p:sldLayoutId id="2147483702" r:id="rId9"/>
    <p:sldLayoutId id="2147483730" r:id="rId10"/>
    <p:sldLayoutId id="214748373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4875213"/>
            <a:ext cx="9144000" cy="268287"/>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x-none"/>
          </a:p>
        </p:txBody>
      </p:sp>
      <p:sp>
        <p:nvSpPr>
          <p:cNvPr id="1027" name="Rectangle 2"/>
          <p:cNvSpPr>
            <a:spLocks noGrp="1" noChangeArrowheads="1"/>
          </p:cNvSpPr>
          <p:nvPr>
            <p:ph type="title"/>
          </p:nvPr>
        </p:nvSpPr>
        <p:spPr bwMode="auto">
          <a:xfrm>
            <a:off x="468313" y="57308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ltLang="x-none"/>
              <a:t>Click to edit Master title style</a:t>
            </a:r>
          </a:p>
        </p:txBody>
      </p:sp>
      <p:sp>
        <p:nvSpPr>
          <p:cNvPr id="1028" name="Rectangle 3"/>
          <p:cNvSpPr>
            <a:spLocks noGrp="1" noChangeArrowheads="1"/>
          </p:cNvSpPr>
          <p:nvPr>
            <p:ph type="body" idx="1"/>
          </p:nvPr>
        </p:nvSpPr>
        <p:spPr bwMode="auto">
          <a:xfrm>
            <a:off x="457200" y="1436688"/>
            <a:ext cx="8229600"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p>
        </p:txBody>
      </p:sp>
      <p:sp>
        <p:nvSpPr>
          <p:cNvPr id="2" name="Rectangle 4"/>
          <p:cNvSpPr>
            <a:spLocks noGrp="1" noChangeArrowheads="1"/>
          </p:cNvSpPr>
          <p:nvPr>
            <p:ph type="dt" sz="half" idx="2"/>
          </p:nvPr>
        </p:nvSpPr>
        <p:spPr bwMode="auto">
          <a:xfrm>
            <a:off x="5724525" y="4857750"/>
            <a:ext cx="2133600"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x-none" altLang="x-none"/>
          </a:p>
        </p:txBody>
      </p:sp>
      <p:sp>
        <p:nvSpPr>
          <p:cNvPr id="1029" name="Rectangle 5"/>
          <p:cNvSpPr>
            <a:spLocks noGrp="1" noChangeArrowheads="1"/>
          </p:cNvSpPr>
          <p:nvPr>
            <p:ph type="ftr" sz="quarter" idx="3"/>
          </p:nvPr>
        </p:nvSpPr>
        <p:spPr bwMode="auto">
          <a:xfrm>
            <a:off x="395288" y="4857750"/>
            <a:ext cx="5040312"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r>
              <a:rPr lang="en-AU"/>
              <a:t>Footer text goes in here</a:t>
            </a:r>
          </a:p>
        </p:txBody>
      </p:sp>
      <p:sp>
        <p:nvSpPr>
          <p:cNvPr id="1030" name="Rectangle 6"/>
          <p:cNvSpPr>
            <a:spLocks noGrp="1" noChangeArrowheads="1"/>
          </p:cNvSpPr>
          <p:nvPr>
            <p:ph type="sldNum" sz="quarter" idx="4"/>
          </p:nvPr>
        </p:nvSpPr>
        <p:spPr bwMode="auto">
          <a:xfrm>
            <a:off x="8101013" y="4857750"/>
            <a:ext cx="585787"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314E489-80A2-2240-BF01-5BCDDC02687A}" type="slidenum">
              <a:rPr lang="en-AU" altLang="x-none"/>
              <a:pPr/>
              <a:t>‹#›</a:t>
            </a:fld>
            <a:endParaRPr lang="en-AU" altLang="x-none"/>
          </a:p>
        </p:txBody>
      </p:sp>
      <p:sp>
        <p:nvSpPr>
          <p:cNvPr id="1032" name="Rectangle 7"/>
          <p:cNvSpPr>
            <a:spLocks noChangeArrowheads="1"/>
          </p:cNvSpPr>
          <p:nvPr/>
        </p:nvSpPr>
        <p:spPr bwMode="auto">
          <a:xfrm>
            <a:off x="0" y="0"/>
            <a:ext cx="9144000" cy="5746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x-none"/>
          </a:p>
        </p:txBody>
      </p:sp>
      <p:pic>
        <p:nvPicPr>
          <p:cNvPr id="1033" name="Picture 9" descr="ANU_LOGO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8313" y="74613"/>
            <a:ext cx="12239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38" r:id="rId12"/>
  </p:sldLayoutIdLst>
  <p:hf hdr="0" ftr="0" dt="0"/>
  <p:txStyles>
    <p:titleStyle>
      <a:lvl1pPr algn="l" rtl="0" eaLnBrk="0" fontAlgn="base" hangingPunct="0">
        <a:spcBef>
          <a:spcPct val="0"/>
        </a:spcBef>
        <a:spcAft>
          <a:spcPct val="0"/>
        </a:spcAft>
        <a:defRPr sz="3600">
          <a:solidFill>
            <a:srgbClr val="527688"/>
          </a:solidFill>
          <a:latin typeface="+mj-lt"/>
          <a:ea typeface="Arial" charset="0"/>
          <a:cs typeface="+mj-cs"/>
        </a:defRPr>
      </a:lvl1pPr>
      <a:lvl2pPr algn="l" rtl="0" eaLnBrk="0" fontAlgn="base" hangingPunct="0">
        <a:spcBef>
          <a:spcPct val="0"/>
        </a:spcBef>
        <a:spcAft>
          <a:spcPct val="0"/>
        </a:spcAft>
        <a:defRPr sz="3600">
          <a:solidFill>
            <a:srgbClr val="527688"/>
          </a:solidFill>
          <a:latin typeface="Arial" charset="0"/>
          <a:ea typeface="Arial" charset="0"/>
          <a:cs typeface="Arial" charset="0"/>
        </a:defRPr>
      </a:lvl2pPr>
      <a:lvl3pPr algn="l" rtl="0" eaLnBrk="0" fontAlgn="base" hangingPunct="0">
        <a:spcBef>
          <a:spcPct val="0"/>
        </a:spcBef>
        <a:spcAft>
          <a:spcPct val="0"/>
        </a:spcAft>
        <a:defRPr sz="3600">
          <a:solidFill>
            <a:srgbClr val="527688"/>
          </a:solidFill>
          <a:latin typeface="Arial" charset="0"/>
          <a:ea typeface="Arial" charset="0"/>
          <a:cs typeface="Arial" charset="0"/>
        </a:defRPr>
      </a:lvl3pPr>
      <a:lvl4pPr algn="l" rtl="0" eaLnBrk="0" fontAlgn="base" hangingPunct="0">
        <a:spcBef>
          <a:spcPct val="0"/>
        </a:spcBef>
        <a:spcAft>
          <a:spcPct val="0"/>
        </a:spcAft>
        <a:defRPr sz="3600">
          <a:solidFill>
            <a:srgbClr val="527688"/>
          </a:solidFill>
          <a:latin typeface="Arial" charset="0"/>
          <a:ea typeface="Arial" charset="0"/>
          <a:cs typeface="Arial" charset="0"/>
        </a:defRPr>
      </a:lvl4pPr>
      <a:lvl5pPr algn="l" rtl="0" eaLnBrk="0" fontAlgn="base" hangingPunct="0">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cs typeface="Arial" charset="0"/>
        </a:defRPr>
      </a:lvl6pPr>
      <a:lvl7pPr marL="914400" algn="l" rtl="0" fontAlgn="base">
        <a:spcBef>
          <a:spcPct val="0"/>
        </a:spcBef>
        <a:spcAft>
          <a:spcPct val="0"/>
        </a:spcAft>
        <a:defRPr sz="3600">
          <a:solidFill>
            <a:srgbClr val="527688"/>
          </a:solidFill>
          <a:latin typeface="Arial" charset="0"/>
          <a:cs typeface="Arial" charset="0"/>
        </a:defRPr>
      </a:lvl7pPr>
      <a:lvl8pPr marL="1371600" algn="l" rtl="0" fontAlgn="base">
        <a:spcBef>
          <a:spcPct val="0"/>
        </a:spcBef>
        <a:spcAft>
          <a:spcPct val="0"/>
        </a:spcAft>
        <a:defRPr sz="3600">
          <a:solidFill>
            <a:srgbClr val="527688"/>
          </a:solidFill>
          <a:latin typeface="Arial" charset="0"/>
          <a:cs typeface="Arial" charset="0"/>
        </a:defRPr>
      </a:lvl8pPr>
      <a:lvl9pPr marL="1828800" algn="l" rtl="0" fontAlgn="base">
        <a:spcBef>
          <a:spcPct val="0"/>
        </a:spcBef>
        <a:spcAft>
          <a:spcPct val="0"/>
        </a:spcAft>
        <a:defRPr sz="3600">
          <a:solidFill>
            <a:srgbClr val="527688"/>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8"/>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6625" name="think-cell Slide" r:id="rId59" imgW="270" imgH="270" progId="TCLayout.ActiveDocument.1">
                  <p:embed/>
                </p:oleObj>
              </mc:Choice>
              <mc:Fallback>
                <p:oleObj name="think-cell Slide" r:id="rId59" imgW="270" imgH="270" progId="TCLayout.ActiveDocument.1">
                  <p:embed/>
                  <p:pic>
                    <p:nvPicPr>
                      <p:cNvPr id="4" name="Object 3" hidden="1"/>
                      <p:cNvPicPr/>
                      <p:nvPr/>
                    </p:nvPicPr>
                    <p:blipFill>
                      <a:blip r:embed="rId60"/>
                      <a:stretch>
                        <a:fillRect/>
                      </a:stretch>
                    </p:blipFill>
                    <p:spPr>
                      <a:xfrm>
                        <a:off x="1192" y="1192"/>
                        <a:ext cx="1190" cy="1190"/>
                      </a:xfrm>
                      <a:prstGeom prst="rect">
                        <a:avLst/>
                      </a:prstGeom>
                    </p:spPr>
                  </p:pic>
                </p:oleObj>
              </mc:Fallback>
            </mc:AlternateContent>
          </a:graphicData>
        </a:graphic>
      </p:graphicFrame>
      <p:sp>
        <p:nvSpPr>
          <p:cNvPr id="2" name="Title Placeholder 1"/>
          <p:cNvSpPr>
            <a:spLocks noGrp="1"/>
          </p:cNvSpPr>
          <p:nvPr>
            <p:ph type="title"/>
          </p:nvPr>
        </p:nvSpPr>
        <p:spPr>
          <a:xfrm>
            <a:off x="269081" y="267892"/>
            <a:ext cx="8603456" cy="521493"/>
          </a:xfrm>
          <a:prstGeom prst="rect">
            <a:avLst/>
          </a:prstGeom>
        </p:spPr>
        <p:txBody>
          <a:bodyPr vert="horz" lIns="0" tIns="0" rIns="0" bIns="0" rtlCol="0" anchor="b" anchorCtr="0">
            <a:noAutofit/>
          </a:bodyPr>
          <a:lstStyle/>
          <a:p>
            <a:r>
              <a:rPr lang="en-US"/>
              <a:t>Optus PowerPoint </a:t>
            </a:r>
            <a:br>
              <a:rPr lang="en-US"/>
            </a:br>
            <a:r>
              <a:rPr lang="en-US"/>
              <a:t>Template Master Title</a:t>
            </a:r>
          </a:p>
        </p:txBody>
      </p:sp>
      <p:sp>
        <p:nvSpPr>
          <p:cNvPr id="3" name="Text Placeholder 2"/>
          <p:cNvSpPr>
            <a:spLocks noGrp="1"/>
          </p:cNvSpPr>
          <p:nvPr>
            <p:ph type="body" idx="1"/>
          </p:nvPr>
        </p:nvSpPr>
        <p:spPr>
          <a:xfrm>
            <a:off x="269081" y="1006079"/>
            <a:ext cx="8607600" cy="3498056"/>
          </a:xfrm>
          <a:prstGeom prst="rect">
            <a:avLst/>
          </a:prstGeom>
        </p:spPr>
        <p:txBody>
          <a:bodyPr vert="horz" lIns="0" tIns="0" rIns="0" bIns="0" rtlCol="0">
            <a:noAutofit/>
          </a:bodyPr>
          <a:lstStyle/>
          <a:p>
            <a:pPr lvl="0"/>
            <a:r>
              <a:rPr lang="en-US"/>
              <a:t>Click to edit Master text styles</a:t>
            </a:r>
          </a:p>
          <a:p>
            <a:pPr lvl="1"/>
            <a:r>
              <a:rPr lang="en-US"/>
              <a:t>Level two bullet point here</a:t>
            </a:r>
          </a:p>
          <a:p>
            <a:pPr lvl="2"/>
            <a:r>
              <a:rPr lang="en-US"/>
              <a:t>Level three bullet point here</a:t>
            </a:r>
          </a:p>
          <a:p>
            <a:pPr lvl="3"/>
            <a:r>
              <a:rPr lang="en-US"/>
              <a:t>Level four bullet point here</a:t>
            </a:r>
          </a:p>
          <a:p>
            <a:pPr lvl="4"/>
            <a:r>
              <a:rPr lang="en-US"/>
              <a:t>Level five bullet point here</a:t>
            </a:r>
          </a:p>
        </p:txBody>
      </p:sp>
      <p:sp>
        <p:nvSpPr>
          <p:cNvPr id="5" name="Footer Placeholder 4"/>
          <p:cNvSpPr>
            <a:spLocks noGrp="1"/>
          </p:cNvSpPr>
          <p:nvPr>
            <p:ph type="ftr" sz="quarter" idx="3"/>
          </p:nvPr>
        </p:nvSpPr>
        <p:spPr>
          <a:xfrm>
            <a:off x="269082" y="4684014"/>
            <a:ext cx="4302918" cy="122540"/>
          </a:xfrm>
          <a:prstGeom prst="rect">
            <a:avLst/>
          </a:prstGeom>
        </p:spPr>
        <p:txBody>
          <a:bodyPr vert="horz" lIns="0" tIns="0" rIns="0" bIns="0" rtlCol="0" anchor="t" anchorCtr="0"/>
          <a:lstStyle>
            <a:lvl1pPr algn="l">
              <a:lnSpc>
                <a:spcPct val="80000"/>
              </a:lnSpc>
              <a:defRPr sz="400">
                <a:solidFill>
                  <a:schemeClr val="tx1"/>
                </a:solidFill>
              </a:defRPr>
            </a:lvl1pPr>
          </a:lstStyle>
          <a:p>
            <a:r>
              <a:rPr lang="en-US"/>
              <a:t>Notes:	1. &lt;use a full stop after the numeral. Note number superscript in slide body&gt;</a:t>
            </a:r>
          </a:p>
          <a:p>
            <a:r>
              <a:rPr lang="en-US"/>
              <a:t>	2. &lt;use a full stop after the numeral. Note number superscript in slide body&gt;</a:t>
            </a:r>
          </a:p>
        </p:txBody>
      </p:sp>
      <p:pic>
        <p:nvPicPr>
          <p:cNvPr id="9" name="OPTUS_Teal_sRGB_RELEASE_03_310316.jpg"/>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8164261" y="4736307"/>
            <a:ext cx="979739" cy="411659"/>
          </a:xfrm>
          <a:prstGeom prst="rect">
            <a:avLst/>
          </a:prstGeom>
          <a:ln w="12700">
            <a:miter lim="400000"/>
          </a:ln>
        </p:spPr>
      </p:pic>
      <p:pic>
        <p:nvPicPr>
          <p:cNvPr id="8" name="OPTUS_Teal_sRGB_RELEASE_03_310316.jpg"/>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8164261" y="4736307"/>
            <a:ext cx="979739" cy="411659"/>
          </a:xfrm>
          <a:prstGeom prst="rect">
            <a:avLst/>
          </a:prstGeom>
          <a:ln w="12700">
            <a:miter lim="400000"/>
          </a:ln>
        </p:spPr>
      </p:pic>
    </p:spTree>
    <p:extLst>
      <p:ext uri="{BB962C8B-B14F-4D97-AF65-F5344CB8AC3E}">
        <p14:creationId xmlns:p14="http://schemas.microsoft.com/office/powerpoint/2010/main" val="74274495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 id="2147483804" r:id="rId40"/>
    <p:sldLayoutId id="2147483805" r:id="rId41"/>
    <p:sldLayoutId id="2147483806" r:id="rId42"/>
    <p:sldLayoutId id="2147483807" r:id="rId43"/>
    <p:sldLayoutId id="2147483808" r:id="rId44"/>
    <p:sldLayoutId id="2147483809" r:id="rId45"/>
    <p:sldLayoutId id="2147483810" r:id="rId46"/>
    <p:sldLayoutId id="2147483811" r:id="rId47"/>
    <p:sldLayoutId id="2147483812" r:id="rId48"/>
    <p:sldLayoutId id="2147483813" r:id="rId49"/>
    <p:sldLayoutId id="2147483814" r:id="rId50"/>
    <p:sldLayoutId id="2147483815" r:id="rId51"/>
    <p:sldLayoutId id="2147483816" r:id="rId52"/>
    <p:sldLayoutId id="2147483817" r:id="rId53"/>
    <p:sldLayoutId id="2147483818" r:id="rId54"/>
    <p:sldLayoutId id="2147483819" r:id="rId55"/>
  </p:sldLayoutIdLst>
  <p:hf hdr="0"/>
  <p:txStyles>
    <p:titleStyle>
      <a:lvl1pPr algn="l" defTabSz="685128" rtl="0" eaLnBrk="1" latinLnBrk="0" hangingPunct="1">
        <a:lnSpc>
          <a:spcPct val="90000"/>
        </a:lnSpc>
        <a:spcBef>
          <a:spcPct val="0"/>
        </a:spcBef>
        <a:buNone/>
        <a:defRPr sz="1800" kern="1200">
          <a:solidFill>
            <a:schemeClr val="accent2"/>
          </a:solidFill>
          <a:latin typeface="+mj-lt"/>
          <a:ea typeface="+mj-ea"/>
          <a:cs typeface="+mj-cs"/>
        </a:defRPr>
      </a:lvl1pPr>
    </p:titleStyle>
    <p:bodyStyle>
      <a:lvl1pPr marL="104675" indent="-104675" algn="l" defTabSz="685128" rtl="0" eaLnBrk="1" latinLnBrk="0" hangingPunct="1">
        <a:lnSpc>
          <a:spcPct val="110000"/>
        </a:lnSpc>
        <a:spcBef>
          <a:spcPts val="449"/>
        </a:spcBef>
        <a:buClr>
          <a:schemeClr val="accent2"/>
        </a:buClr>
        <a:buFont typeface="Arial" charset="0"/>
        <a:buChar char="•"/>
        <a:tabLst/>
        <a:defRPr sz="800" kern="1200">
          <a:solidFill>
            <a:schemeClr val="tx1"/>
          </a:solidFill>
          <a:latin typeface="+mn-lt"/>
          <a:ea typeface="+mn-ea"/>
          <a:cs typeface="+mn-cs"/>
        </a:defRPr>
      </a:lvl1pPr>
      <a:lvl2pPr marL="242656" indent="-139170" algn="l" defTabSz="685128" rtl="0" eaLnBrk="1" latinLnBrk="0" hangingPunct="1">
        <a:lnSpc>
          <a:spcPct val="110000"/>
        </a:lnSpc>
        <a:spcBef>
          <a:spcPts val="449"/>
        </a:spcBef>
        <a:buClr>
          <a:schemeClr val="accent2"/>
        </a:buClr>
        <a:buFont typeface="AGBookRoundedPro-Regular" charset="0"/>
        <a:buChar char="−"/>
        <a:tabLst/>
        <a:defRPr sz="800" kern="1200" baseline="0">
          <a:solidFill>
            <a:schemeClr val="tx1"/>
          </a:solidFill>
          <a:latin typeface="+mn-lt"/>
          <a:ea typeface="+mn-ea"/>
          <a:cs typeface="+mn-cs"/>
        </a:defRPr>
      </a:lvl2pPr>
      <a:lvl3pPr marL="339004" indent="-107054" algn="l" defTabSz="685128" rtl="0" eaLnBrk="1" latinLnBrk="0" hangingPunct="1">
        <a:lnSpc>
          <a:spcPct val="110000"/>
        </a:lnSpc>
        <a:spcBef>
          <a:spcPts val="449"/>
        </a:spcBef>
        <a:buClr>
          <a:schemeClr val="accent2"/>
        </a:buClr>
        <a:buFont typeface="Arial" charset="0"/>
        <a:buChar char="•"/>
        <a:tabLst/>
        <a:defRPr sz="700" kern="1200">
          <a:solidFill>
            <a:schemeClr val="tx1"/>
          </a:solidFill>
          <a:latin typeface="+mn-lt"/>
          <a:ea typeface="+mn-ea"/>
          <a:cs typeface="+mn-cs"/>
        </a:defRPr>
      </a:lvl3pPr>
      <a:lvl4pPr marL="475795" indent="-127275" algn="l" defTabSz="685128" rtl="0" eaLnBrk="1" latinLnBrk="0" hangingPunct="1">
        <a:lnSpc>
          <a:spcPct val="110000"/>
        </a:lnSpc>
        <a:spcBef>
          <a:spcPts val="449"/>
        </a:spcBef>
        <a:buClr>
          <a:schemeClr val="accent2"/>
        </a:buClr>
        <a:buFont typeface="AGBookRoundedPro-Regular" charset="0"/>
        <a:buChar char="−"/>
        <a:tabLst/>
        <a:defRPr sz="700" kern="1200">
          <a:solidFill>
            <a:schemeClr val="tx1"/>
          </a:solidFill>
          <a:latin typeface="+mn-lt"/>
          <a:ea typeface="+mn-ea"/>
          <a:cs typeface="+mn-cs"/>
        </a:defRPr>
      </a:lvl4pPr>
      <a:lvl5pPr marL="572144" indent="-86833" algn="l" defTabSz="685128" rtl="0" eaLnBrk="1" latinLnBrk="0" hangingPunct="1">
        <a:lnSpc>
          <a:spcPct val="110000"/>
        </a:lnSpc>
        <a:spcBef>
          <a:spcPts val="449"/>
        </a:spcBef>
        <a:buClr>
          <a:schemeClr val="accent2"/>
        </a:buClr>
        <a:buFont typeface="Arial" charset="0"/>
        <a:buChar char="•"/>
        <a:tabLst/>
        <a:defRPr sz="700" kern="1200">
          <a:solidFill>
            <a:schemeClr val="tx1"/>
          </a:solidFill>
          <a:latin typeface="+mn-lt"/>
          <a:ea typeface="+mn-ea"/>
          <a:cs typeface="+mn-cs"/>
        </a:defRPr>
      </a:lvl5pPr>
      <a:lvl6pPr marL="1884102" indent="-171282" algn="l" defTabSz="685128"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666" indent="-171282" algn="l" defTabSz="685128"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229" indent="-171282" algn="l" defTabSz="685128"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794" indent="-171282" algn="l" defTabSz="685128"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128" rtl="0" eaLnBrk="1" latinLnBrk="0" hangingPunct="1">
        <a:defRPr sz="1300" kern="1200">
          <a:solidFill>
            <a:schemeClr val="tx1"/>
          </a:solidFill>
          <a:latin typeface="+mn-lt"/>
          <a:ea typeface="+mn-ea"/>
          <a:cs typeface="+mn-cs"/>
        </a:defRPr>
      </a:lvl1pPr>
      <a:lvl2pPr marL="342564" algn="l" defTabSz="685128" rtl="0" eaLnBrk="1" latinLnBrk="0" hangingPunct="1">
        <a:defRPr sz="1300" kern="1200">
          <a:solidFill>
            <a:schemeClr val="tx1"/>
          </a:solidFill>
          <a:latin typeface="+mn-lt"/>
          <a:ea typeface="+mn-ea"/>
          <a:cs typeface="+mn-cs"/>
        </a:defRPr>
      </a:lvl2pPr>
      <a:lvl3pPr marL="685128" algn="l" defTabSz="685128" rtl="0" eaLnBrk="1" latinLnBrk="0" hangingPunct="1">
        <a:defRPr sz="1300" kern="1200">
          <a:solidFill>
            <a:schemeClr val="tx1"/>
          </a:solidFill>
          <a:latin typeface="+mn-lt"/>
          <a:ea typeface="+mn-ea"/>
          <a:cs typeface="+mn-cs"/>
        </a:defRPr>
      </a:lvl3pPr>
      <a:lvl4pPr marL="1027692" algn="l" defTabSz="685128" rtl="0" eaLnBrk="1" latinLnBrk="0" hangingPunct="1">
        <a:defRPr sz="1300" kern="1200">
          <a:solidFill>
            <a:schemeClr val="tx1"/>
          </a:solidFill>
          <a:latin typeface="+mn-lt"/>
          <a:ea typeface="+mn-ea"/>
          <a:cs typeface="+mn-cs"/>
        </a:defRPr>
      </a:lvl4pPr>
      <a:lvl5pPr marL="1370256" algn="l" defTabSz="685128" rtl="0" eaLnBrk="1" latinLnBrk="0" hangingPunct="1">
        <a:defRPr sz="1300" kern="1200">
          <a:solidFill>
            <a:schemeClr val="tx1"/>
          </a:solidFill>
          <a:latin typeface="+mn-lt"/>
          <a:ea typeface="+mn-ea"/>
          <a:cs typeface="+mn-cs"/>
        </a:defRPr>
      </a:lvl5pPr>
      <a:lvl6pPr marL="1712820" algn="l" defTabSz="685128" rtl="0" eaLnBrk="1" latinLnBrk="0" hangingPunct="1">
        <a:defRPr sz="1300" kern="1200">
          <a:solidFill>
            <a:schemeClr val="tx1"/>
          </a:solidFill>
          <a:latin typeface="+mn-lt"/>
          <a:ea typeface="+mn-ea"/>
          <a:cs typeface="+mn-cs"/>
        </a:defRPr>
      </a:lvl6pPr>
      <a:lvl7pPr marL="2055384" algn="l" defTabSz="685128" rtl="0" eaLnBrk="1" latinLnBrk="0" hangingPunct="1">
        <a:defRPr sz="1300" kern="1200">
          <a:solidFill>
            <a:schemeClr val="tx1"/>
          </a:solidFill>
          <a:latin typeface="+mn-lt"/>
          <a:ea typeface="+mn-ea"/>
          <a:cs typeface="+mn-cs"/>
        </a:defRPr>
      </a:lvl7pPr>
      <a:lvl8pPr marL="2397948" algn="l" defTabSz="685128" rtl="0" eaLnBrk="1" latinLnBrk="0" hangingPunct="1">
        <a:defRPr sz="1300" kern="1200">
          <a:solidFill>
            <a:schemeClr val="tx1"/>
          </a:solidFill>
          <a:latin typeface="+mn-lt"/>
          <a:ea typeface="+mn-ea"/>
          <a:cs typeface="+mn-cs"/>
        </a:defRPr>
      </a:lvl8pPr>
      <a:lvl9pPr marL="2740512" algn="l" defTabSz="685128"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4948237"/>
            <a:ext cx="9144000" cy="195263"/>
          </a:xfrm>
          <a:prstGeom prst="rect">
            <a:avLst/>
          </a:prstGeom>
          <a:solidFill>
            <a:srgbClr val="94B0B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1027" name="Rectangle 2"/>
          <p:cNvSpPr>
            <a:spLocks noGrp="1" noChangeArrowheads="1"/>
          </p:cNvSpPr>
          <p:nvPr>
            <p:ph type="title"/>
          </p:nvPr>
        </p:nvSpPr>
        <p:spPr bwMode="auto">
          <a:xfrm>
            <a:off x="468313" y="573881"/>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8" name="Rectangle 3"/>
          <p:cNvSpPr>
            <a:spLocks noGrp="1" noChangeArrowheads="1"/>
          </p:cNvSpPr>
          <p:nvPr>
            <p:ph type="body" idx="1"/>
          </p:nvPr>
        </p:nvSpPr>
        <p:spPr bwMode="auto">
          <a:xfrm>
            <a:off x="457200" y="1437085"/>
            <a:ext cx="8229600" cy="315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 name="Rectangle 4"/>
          <p:cNvSpPr>
            <a:spLocks noGrp="1" noChangeArrowheads="1"/>
          </p:cNvSpPr>
          <p:nvPr>
            <p:ph type="dt" sz="half" idx="2"/>
          </p:nvPr>
        </p:nvSpPr>
        <p:spPr bwMode="auto">
          <a:xfrm>
            <a:off x="5724525" y="4948237"/>
            <a:ext cx="2133600"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endParaRPr lang="en-US"/>
          </a:p>
        </p:txBody>
      </p:sp>
      <p:sp>
        <p:nvSpPr>
          <p:cNvPr id="1029" name="Rectangle 5"/>
          <p:cNvSpPr>
            <a:spLocks noGrp="1" noChangeArrowheads="1"/>
          </p:cNvSpPr>
          <p:nvPr>
            <p:ph type="ftr" sz="quarter" idx="3"/>
          </p:nvPr>
        </p:nvSpPr>
        <p:spPr bwMode="auto">
          <a:xfrm>
            <a:off x="395288" y="4948237"/>
            <a:ext cx="5040312"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ea typeface="+mn-ea"/>
                <a:cs typeface="Arial" charset="0"/>
              </a:defRPr>
            </a:lvl1pPr>
          </a:lstStyle>
          <a:p>
            <a:pPr>
              <a:defRPr/>
            </a:pPr>
            <a:r>
              <a:rPr lang="en-AU"/>
              <a:t>Footer text goes in here</a:t>
            </a:r>
          </a:p>
        </p:txBody>
      </p:sp>
      <p:sp>
        <p:nvSpPr>
          <p:cNvPr id="1030" name="Rectangle 6"/>
          <p:cNvSpPr>
            <a:spLocks noGrp="1" noChangeArrowheads="1"/>
          </p:cNvSpPr>
          <p:nvPr>
            <p:ph type="sldNum" sz="quarter" idx="4"/>
          </p:nvPr>
        </p:nvSpPr>
        <p:spPr bwMode="auto">
          <a:xfrm>
            <a:off x="8101014" y="4948238"/>
            <a:ext cx="585787" cy="161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25B717E3-48C6-4D0E-89F5-07CB2334D3FE}" type="slidenum">
              <a:rPr lang="en-AU"/>
              <a:pPr/>
              <a:t>‹#›</a:t>
            </a:fld>
            <a:endParaRPr lang="en-AU"/>
          </a:p>
        </p:txBody>
      </p:sp>
      <p:sp>
        <p:nvSpPr>
          <p:cNvPr id="1032" name="Rectangle 7"/>
          <p:cNvSpPr>
            <a:spLocks noChangeArrowheads="1"/>
          </p:cNvSpPr>
          <p:nvPr/>
        </p:nvSpPr>
        <p:spPr bwMode="auto">
          <a:xfrm>
            <a:off x="0" y="1"/>
            <a:ext cx="9144000" cy="573881"/>
          </a:xfrm>
          <a:prstGeom prst="rect">
            <a:avLst/>
          </a:prstGeom>
          <a:solidFill>
            <a:srgbClr val="3333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050"/>
          </a:p>
        </p:txBody>
      </p:sp>
      <p:pic>
        <p:nvPicPr>
          <p:cNvPr id="1033" name="Picture 9" descr="ANU_LOGO_WHIT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68313" y="86916"/>
            <a:ext cx="1511300" cy="39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00876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696" r:id="rId12"/>
    <p:sldLayoutId id="2147483832" r:id="rId13"/>
  </p:sldLayoutIdLst>
  <p:hf sldNum="0" hdr="0" ftr="0" dt="0"/>
  <p:txStyles>
    <p:titleStyle>
      <a:lvl1pPr algn="l" rtl="0" eaLnBrk="0" fontAlgn="base" hangingPunct="0">
        <a:spcBef>
          <a:spcPct val="0"/>
        </a:spcBef>
        <a:spcAft>
          <a:spcPct val="0"/>
        </a:spcAft>
        <a:defRPr sz="2700">
          <a:solidFill>
            <a:srgbClr val="527688"/>
          </a:solidFill>
          <a:latin typeface="+mj-lt"/>
          <a:ea typeface="ＭＳ Ｐゴシック" charset="0"/>
          <a:cs typeface="+mj-cs"/>
        </a:defRPr>
      </a:lvl1pPr>
      <a:lvl2pPr algn="l" rtl="0" eaLnBrk="0" fontAlgn="base" hangingPunct="0">
        <a:spcBef>
          <a:spcPct val="0"/>
        </a:spcBef>
        <a:spcAft>
          <a:spcPct val="0"/>
        </a:spcAft>
        <a:defRPr sz="2700">
          <a:solidFill>
            <a:srgbClr val="527688"/>
          </a:solidFill>
          <a:latin typeface="Arial" charset="0"/>
          <a:ea typeface="ＭＳ Ｐゴシック" charset="0"/>
          <a:cs typeface="Arial" charset="0"/>
        </a:defRPr>
      </a:lvl2pPr>
      <a:lvl3pPr algn="l" rtl="0" eaLnBrk="0" fontAlgn="base" hangingPunct="0">
        <a:spcBef>
          <a:spcPct val="0"/>
        </a:spcBef>
        <a:spcAft>
          <a:spcPct val="0"/>
        </a:spcAft>
        <a:defRPr sz="2700">
          <a:solidFill>
            <a:srgbClr val="527688"/>
          </a:solidFill>
          <a:latin typeface="Arial" charset="0"/>
          <a:ea typeface="ＭＳ Ｐゴシック" charset="0"/>
          <a:cs typeface="Arial" charset="0"/>
        </a:defRPr>
      </a:lvl3pPr>
      <a:lvl4pPr algn="l" rtl="0" eaLnBrk="0" fontAlgn="base" hangingPunct="0">
        <a:spcBef>
          <a:spcPct val="0"/>
        </a:spcBef>
        <a:spcAft>
          <a:spcPct val="0"/>
        </a:spcAft>
        <a:defRPr sz="2700">
          <a:solidFill>
            <a:srgbClr val="527688"/>
          </a:solidFill>
          <a:latin typeface="Arial" charset="0"/>
          <a:ea typeface="ＭＳ Ｐゴシック" charset="0"/>
          <a:cs typeface="Arial" charset="0"/>
        </a:defRPr>
      </a:lvl4pPr>
      <a:lvl5pPr algn="l" rtl="0" eaLnBrk="0" fontAlgn="base" hangingPunct="0">
        <a:spcBef>
          <a:spcPct val="0"/>
        </a:spcBef>
        <a:spcAft>
          <a:spcPct val="0"/>
        </a:spcAft>
        <a:defRPr sz="2700">
          <a:solidFill>
            <a:srgbClr val="527688"/>
          </a:solidFill>
          <a:latin typeface="Arial" charset="0"/>
          <a:ea typeface="ＭＳ Ｐゴシック" charset="0"/>
          <a:cs typeface="Arial" charset="0"/>
        </a:defRPr>
      </a:lvl5pPr>
      <a:lvl6pPr marL="342900" algn="l" rtl="0" fontAlgn="base">
        <a:spcBef>
          <a:spcPct val="0"/>
        </a:spcBef>
        <a:spcAft>
          <a:spcPct val="0"/>
        </a:spcAft>
        <a:defRPr sz="2700">
          <a:solidFill>
            <a:srgbClr val="527688"/>
          </a:solidFill>
          <a:latin typeface="Arial" charset="0"/>
          <a:cs typeface="Arial" charset="0"/>
        </a:defRPr>
      </a:lvl6pPr>
      <a:lvl7pPr marL="685800" algn="l" rtl="0" fontAlgn="base">
        <a:spcBef>
          <a:spcPct val="0"/>
        </a:spcBef>
        <a:spcAft>
          <a:spcPct val="0"/>
        </a:spcAft>
        <a:defRPr sz="2700">
          <a:solidFill>
            <a:srgbClr val="527688"/>
          </a:solidFill>
          <a:latin typeface="Arial" charset="0"/>
          <a:cs typeface="Arial" charset="0"/>
        </a:defRPr>
      </a:lvl7pPr>
      <a:lvl8pPr marL="1028700" algn="l" rtl="0" fontAlgn="base">
        <a:spcBef>
          <a:spcPct val="0"/>
        </a:spcBef>
        <a:spcAft>
          <a:spcPct val="0"/>
        </a:spcAft>
        <a:defRPr sz="2700">
          <a:solidFill>
            <a:srgbClr val="527688"/>
          </a:solidFill>
          <a:latin typeface="Arial" charset="0"/>
          <a:cs typeface="Arial" charset="0"/>
        </a:defRPr>
      </a:lvl8pPr>
      <a:lvl9pPr marL="1371600" algn="l" rtl="0" fontAlgn="base">
        <a:spcBef>
          <a:spcPct val="0"/>
        </a:spcBef>
        <a:spcAft>
          <a:spcPct val="0"/>
        </a:spcAft>
        <a:defRPr sz="2700">
          <a:solidFill>
            <a:srgbClr val="527688"/>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mn-lt"/>
          <a:ea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0.xml"/><Relationship Id="rId6" Type="http://schemas.openxmlformats.org/officeDocument/2006/relationships/image" Target="cid:image006.jpg@01D70B5B.31302FD0" TargetMode="External"/><Relationship Id="rId5" Type="http://schemas.openxmlformats.org/officeDocument/2006/relationships/image" Target="../media/image18.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0.xml"/><Relationship Id="rId6" Type="http://schemas.openxmlformats.org/officeDocument/2006/relationships/image" Target="cid:image006.jpg@01D70B5B.31302FD0" TargetMode="External"/><Relationship Id="rId5" Type="http://schemas.openxmlformats.org/officeDocument/2006/relationships/image" Target="../media/image18.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cid:image009.jpg@01D70B5B.31302F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24362C-AC72-4B43-B11F-5FBA7FB1D72F}"/>
              </a:ext>
            </a:extLst>
          </p:cNvPr>
          <p:cNvPicPr>
            <a:picLocks noChangeAspect="1"/>
          </p:cNvPicPr>
          <p:nvPr/>
        </p:nvPicPr>
        <p:blipFill rotWithShape="1">
          <a:blip r:embed="rId3"/>
          <a:srcRect t="906" r="-4" b="-4"/>
          <a:stretch/>
        </p:blipFill>
        <p:spPr>
          <a:xfrm>
            <a:off x="5369873" y="909089"/>
            <a:ext cx="1473200" cy="2235200"/>
          </a:xfrm>
          <a:prstGeom prst="rect">
            <a:avLst/>
          </a:prstGeom>
        </p:spPr>
      </p:pic>
      <p:pic>
        <p:nvPicPr>
          <p:cNvPr id="12" name="Picture 11" descr="A picture containing kite, flying, air, blue&#10;&#10;Description automatically generated">
            <a:extLst>
              <a:ext uri="{FF2B5EF4-FFF2-40B4-BE49-F238E27FC236}">
                <a16:creationId xmlns:a16="http://schemas.microsoft.com/office/drawing/2014/main" id="{B1951808-9E3D-4E4B-AD62-30FA27AD1B04}"/>
              </a:ext>
            </a:extLst>
          </p:cNvPr>
          <p:cNvPicPr>
            <a:picLocks noChangeAspect="1"/>
          </p:cNvPicPr>
          <p:nvPr/>
        </p:nvPicPr>
        <p:blipFill rotWithShape="1">
          <a:blip r:embed="rId4"/>
          <a:srcRect l="-5194" t="14863" r="25424" b="19205"/>
          <a:stretch/>
        </p:blipFill>
        <p:spPr>
          <a:xfrm>
            <a:off x="6777857" y="909726"/>
            <a:ext cx="1050814" cy="1565259"/>
          </a:xfrm>
          <a:prstGeom prst="rect">
            <a:avLst/>
          </a:prstGeom>
        </p:spPr>
      </p:pic>
      <p:sp>
        <p:nvSpPr>
          <p:cNvPr id="2" name="Title 1">
            <a:extLst>
              <a:ext uri="{FF2B5EF4-FFF2-40B4-BE49-F238E27FC236}">
                <a16:creationId xmlns:a16="http://schemas.microsoft.com/office/drawing/2014/main" id="{7C813FE6-9AD5-413C-9DF8-F6E375E04828}"/>
              </a:ext>
            </a:extLst>
          </p:cNvPr>
          <p:cNvSpPr>
            <a:spLocks noGrp="1"/>
          </p:cNvSpPr>
          <p:nvPr>
            <p:ph type="ctrTitle"/>
          </p:nvPr>
        </p:nvSpPr>
        <p:spPr>
          <a:xfrm>
            <a:off x="453683" y="674914"/>
            <a:ext cx="4118317" cy="2669215"/>
          </a:xfrm>
        </p:spPr>
        <p:txBody>
          <a:bodyPr anchor="b">
            <a:normAutofit/>
          </a:bodyPr>
          <a:lstStyle/>
          <a:p>
            <a:pPr>
              <a:spcBef>
                <a:spcPts val="750"/>
              </a:spcBef>
            </a:pPr>
            <a:r>
              <a:rPr lang="en-US" sz="3600" b="1" kern="1400" spc="-38" dirty="0">
                <a:latin typeface="Calibri Light"/>
                <a:ea typeface="ＭＳ Ｐゴシック"/>
                <a:cs typeface="Times New Roman"/>
              </a:rPr>
              <a:t>ANU-Optus Bushfire Research Centre of Excellence</a:t>
            </a:r>
            <a:br>
              <a:rPr lang="en-AU" sz="3600" b="1" kern="1400" spc="-38" dirty="0">
                <a:latin typeface="Calibri Light"/>
                <a:ea typeface="ＭＳ Ｐゴシック"/>
                <a:cs typeface="Times New Roman"/>
              </a:rPr>
            </a:br>
            <a:endParaRPr lang="en-AU" sz="3600" b="1" kern="1400" spc="-38" dirty="0">
              <a:latin typeface="Calibri Light"/>
              <a:ea typeface="ＭＳ Ｐゴシック"/>
              <a:cs typeface="Times New Roman"/>
            </a:endParaRPr>
          </a:p>
        </p:txBody>
      </p:sp>
      <p:pic>
        <p:nvPicPr>
          <p:cNvPr id="8" name="Google Shape;301;p59">
            <a:extLst>
              <a:ext uri="{FF2B5EF4-FFF2-40B4-BE49-F238E27FC236}">
                <a16:creationId xmlns:a16="http://schemas.microsoft.com/office/drawing/2014/main" id="{E6666B96-2208-49A5-84A6-9E5115F6CF08}"/>
              </a:ext>
            </a:extLst>
          </p:cNvPr>
          <p:cNvPicPr preferRelativeResize="0"/>
          <p:nvPr/>
        </p:nvPicPr>
        <p:blipFill>
          <a:blip r:embed="rId5">
            <a:alphaModFix/>
          </a:blip>
          <a:stretch>
            <a:fillRect/>
          </a:stretch>
        </p:blipFill>
        <p:spPr>
          <a:xfrm>
            <a:off x="4676320" y="2942671"/>
            <a:ext cx="2166753" cy="1248683"/>
          </a:xfrm>
          <a:prstGeom prst="rect">
            <a:avLst/>
          </a:prstGeom>
          <a:noFill/>
          <a:ln>
            <a:noFill/>
          </a:ln>
        </p:spPr>
      </p:pic>
      <p:sp>
        <p:nvSpPr>
          <p:cNvPr id="6" name="AutoShape 2">
            <a:extLst>
              <a:ext uri="{FF2B5EF4-FFF2-40B4-BE49-F238E27FC236}">
                <a16:creationId xmlns:a16="http://schemas.microsoft.com/office/drawing/2014/main" id="{7D50CFD4-B9A3-41B7-8B68-A6E6D577A79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A56680E3-8405-4784-B711-32D81E54DC8B}"/>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28661A95-8F35-4FDE-A046-63DBAD944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519" y="4876006"/>
            <a:ext cx="200025" cy="201647"/>
          </a:xfrm>
          <a:prstGeom prst="rect">
            <a:avLst/>
          </a:prstGeom>
        </p:spPr>
      </p:pic>
      <p:sp>
        <p:nvSpPr>
          <p:cNvPr id="15" name="TextBox 14">
            <a:extLst>
              <a:ext uri="{FF2B5EF4-FFF2-40B4-BE49-F238E27FC236}">
                <a16:creationId xmlns:a16="http://schemas.microsoft.com/office/drawing/2014/main" id="{B714949B-B93E-450B-A8EA-6967BE07B5BA}"/>
              </a:ext>
            </a:extLst>
          </p:cNvPr>
          <p:cNvSpPr txBox="1"/>
          <p:nvPr/>
        </p:nvSpPr>
        <p:spPr>
          <a:xfrm>
            <a:off x="403181" y="4907558"/>
            <a:ext cx="928459" cy="256480"/>
          </a:xfrm>
          <a:prstGeom prst="rect">
            <a:avLst/>
          </a:prstGeom>
          <a:noFill/>
        </p:spPr>
        <p:txBody>
          <a:bodyPr wrap="none" rtlCol="0">
            <a:spAutoFit/>
          </a:bodyPr>
          <a:lstStyle/>
          <a:p>
            <a:r>
              <a:rPr lang="en-GB" sz="1600" b="0" i="0" u="none" strike="noStrike" baseline="30000" dirty="0">
                <a:solidFill>
                  <a:srgbClr val="231F20"/>
                </a:solidFill>
              </a:rPr>
              <a:t>@myebra12</a:t>
            </a:r>
          </a:p>
        </p:txBody>
      </p:sp>
      <p:sp>
        <p:nvSpPr>
          <p:cNvPr id="16" name="Rectangle 2">
            <a:extLst>
              <a:ext uri="{FF2B5EF4-FFF2-40B4-BE49-F238E27FC236}">
                <a16:creationId xmlns:a16="http://schemas.microsoft.com/office/drawing/2014/main" id="{9597C39C-5D13-4774-AB9B-0F2F5E443412}"/>
              </a:ext>
            </a:extLst>
          </p:cNvPr>
          <p:cNvSpPr>
            <a:spLocks noChangeArrowheads="1"/>
          </p:cNvSpPr>
          <p:nvPr/>
        </p:nvSpPr>
        <p:spPr bwMode="auto">
          <a:xfrm>
            <a:off x="362242" y="3659381"/>
            <a:ext cx="9402717"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1600" b="1" dirty="0">
                <a:latin typeface="Calibri" panose="020F0502020204030204" pitchFamily="34" charset="0"/>
                <a:ea typeface="Calibri" panose="020F0502020204030204" pitchFamily="34" charset="0"/>
                <a:cs typeface="Times New Roman" panose="02020603050405020304" pitchFamily="18" charset="0"/>
              </a:rPr>
              <a:t>Associate Professor Marta Yebra</a:t>
            </a:r>
          </a:p>
          <a:p>
            <a:pPr marL="0" marR="0">
              <a:spcBef>
                <a:spcPts val="0"/>
              </a:spcBef>
              <a:spcAft>
                <a:spcPts val="0"/>
              </a:spcAft>
              <a:buNone/>
            </a:pPr>
            <a:r>
              <a:rPr lang="en-AU" sz="1100" dirty="0">
                <a:latin typeface="Calibri" panose="020F0502020204030204" pitchFamily="34" charset="0"/>
                <a:cs typeface="Times New Roman" panose="02020603050405020304" pitchFamily="18" charset="0"/>
              </a:rPr>
              <a:t>Director, ANU National Bushfire Initiative </a:t>
            </a:r>
            <a:endParaRPr lang="en-US" sz="1100" dirty="0">
              <a:latin typeface="Calibri" panose="020F0502020204030204" pitchFamily="34" charset="0"/>
              <a:cs typeface="Times New Roman" panose="02020603050405020304" pitchFamily="18" charset="0"/>
            </a:endParaRPr>
          </a:p>
          <a:p>
            <a:pPr marL="0" marR="0">
              <a:spcBef>
                <a:spcPts val="0"/>
              </a:spcBef>
              <a:spcAft>
                <a:spcPts val="0"/>
              </a:spcAft>
              <a:buNone/>
            </a:pPr>
            <a:r>
              <a:rPr lang="en-AU" sz="1100" dirty="0">
                <a:latin typeface="Calibri" panose="020F0502020204030204" pitchFamily="34" charset="0"/>
                <a:cs typeface="Times New Roman" panose="02020603050405020304" pitchFamily="18" charset="0"/>
              </a:rPr>
              <a:t>Fenner School of Environment &amp; Society</a:t>
            </a:r>
            <a:endParaRPr lang="en-US" sz="1100" dirty="0">
              <a:latin typeface="Calibri" panose="020F0502020204030204" pitchFamily="34" charset="0"/>
              <a:cs typeface="Times New Roman" panose="02020603050405020304" pitchFamily="18" charset="0"/>
            </a:endParaRPr>
          </a:p>
          <a:p>
            <a:pPr marL="0" marR="0">
              <a:spcBef>
                <a:spcPts val="0"/>
              </a:spcBef>
              <a:spcAft>
                <a:spcPts val="0"/>
              </a:spcAft>
              <a:buNone/>
            </a:pPr>
            <a:r>
              <a:rPr lang="en-AU" sz="1100" dirty="0">
                <a:latin typeface="Calibri" panose="020F0502020204030204" pitchFamily="34" charset="0"/>
                <a:cs typeface="Times New Roman" panose="02020603050405020304" pitchFamily="18" charset="0"/>
              </a:rPr>
              <a:t>School of Engineering</a:t>
            </a:r>
            <a:endParaRPr lang="en-US" sz="1100" dirty="0">
              <a:latin typeface="Calibri" panose="020F0502020204030204" pitchFamily="34" charset="0"/>
              <a:cs typeface="Times New Roman" panose="02020603050405020304" pitchFamily="18" charset="0"/>
            </a:endParaRPr>
          </a:p>
          <a:p>
            <a:pPr>
              <a:spcBef>
                <a:spcPct val="0"/>
              </a:spcBef>
              <a:buNone/>
            </a:pPr>
            <a:endParaRPr lang="en-AU" altLang="en-US" sz="6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AU" alt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Map&#10;&#10;Description automatically generated">
            <a:extLst>
              <a:ext uri="{FF2B5EF4-FFF2-40B4-BE49-F238E27FC236}">
                <a16:creationId xmlns:a16="http://schemas.microsoft.com/office/drawing/2014/main" id="{7CAEE7C0-2390-4DC1-9F17-3F11335E0C2B}"/>
              </a:ext>
            </a:extLst>
          </p:cNvPr>
          <p:cNvPicPr>
            <a:picLocks noChangeAspect="1"/>
          </p:cNvPicPr>
          <p:nvPr/>
        </p:nvPicPr>
        <p:blipFill>
          <a:blip r:embed="rId7"/>
          <a:stretch>
            <a:fillRect/>
          </a:stretch>
        </p:blipFill>
        <p:spPr>
          <a:xfrm>
            <a:off x="6301196" y="3538024"/>
            <a:ext cx="2346513" cy="1559993"/>
          </a:xfrm>
          <a:prstGeom prst="rect">
            <a:avLst/>
          </a:prstGeom>
        </p:spPr>
      </p:pic>
      <p:pic>
        <p:nvPicPr>
          <p:cNvPr id="13" name="Google Shape;302;p59">
            <a:extLst>
              <a:ext uri="{FF2B5EF4-FFF2-40B4-BE49-F238E27FC236}">
                <a16:creationId xmlns:a16="http://schemas.microsoft.com/office/drawing/2014/main" id="{43E0ACAB-B9BF-46FF-B1FB-318B289185C1}"/>
              </a:ext>
            </a:extLst>
          </p:cNvPr>
          <p:cNvPicPr preferRelativeResize="0"/>
          <p:nvPr/>
        </p:nvPicPr>
        <p:blipFill>
          <a:blip r:embed="rId8">
            <a:alphaModFix/>
          </a:blip>
          <a:stretch>
            <a:fillRect/>
          </a:stretch>
        </p:blipFill>
        <p:spPr>
          <a:xfrm>
            <a:off x="6843873" y="2419350"/>
            <a:ext cx="2082990" cy="1120491"/>
          </a:xfrm>
          <a:prstGeom prst="rect">
            <a:avLst/>
          </a:prstGeom>
          <a:noFill/>
          <a:ln>
            <a:noFill/>
          </a:ln>
        </p:spPr>
      </p:pic>
    </p:spTree>
    <p:extLst>
      <p:ext uri="{BB962C8B-B14F-4D97-AF65-F5344CB8AC3E}">
        <p14:creationId xmlns:p14="http://schemas.microsoft.com/office/powerpoint/2010/main" val="271574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3"/>
          <p:cNvSpPr txBox="1">
            <a:spLocks noGrp="1"/>
          </p:cNvSpPr>
          <p:nvPr>
            <p:ph type="title"/>
          </p:nvPr>
        </p:nvSpPr>
        <p:spPr>
          <a:xfrm>
            <a:off x="107900" y="661410"/>
            <a:ext cx="5566964"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dirty="0">
                <a:solidFill>
                  <a:srgbClr val="527688"/>
                </a:solidFill>
                <a:latin typeface="+mj-lt"/>
                <a:cs typeface="+mj-cs"/>
              </a:rPr>
              <a:t>ANU water gliders </a:t>
            </a:r>
            <a:r>
              <a:rPr lang="en-GB" sz="2000" b="1" dirty="0">
                <a:solidFill>
                  <a:srgbClr val="527688"/>
                </a:solidFill>
                <a:latin typeface="+mj-lt"/>
                <a:cs typeface="+mj-cs"/>
              </a:rPr>
              <a:t>designed and prototyped </a:t>
            </a:r>
            <a:r>
              <a:rPr lang="en-GB" sz="2000" dirty="0">
                <a:solidFill>
                  <a:srgbClr val="527688"/>
                </a:solidFill>
                <a:latin typeface="+mj-lt"/>
                <a:cs typeface="+mj-cs"/>
              </a:rPr>
              <a:t>to suppress fires while they are small</a:t>
            </a:r>
            <a:endParaRPr sz="2000" dirty="0">
              <a:solidFill>
                <a:srgbClr val="527688"/>
              </a:solidFill>
              <a:latin typeface="+mj-lt"/>
              <a:cs typeface="+mj-cs"/>
            </a:endParaRPr>
          </a:p>
        </p:txBody>
      </p:sp>
      <p:sp>
        <p:nvSpPr>
          <p:cNvPr id="426" name="Google Shape;426;p73"/>
          <p:cNvSpPr txBox="1">
            <a:spLocks noGrp="1"/>
          </p:cNvSpPr>
          <p:nvPr>
            <p:ph type="body" idx="1"/>
          </p:nvPr>
        </p:nvSpPr>
        <p:spPr>
          <a:xfrm>
            <a:off x="-137887" y="1690028"/>
            <a:ext cx="5308601" cy="2871494"/>
          </a:xfrm>
          <a:prstGeom prst="rect">
            <a:avLst/>
          </a:prstGeom>
        </p:spPr>
        <p:txBody>
          <a:bodyPr spcFirstLastPara="1" wrap="square" lIns="91425" tIns="45700" rIns="91425" bIns="45700" anchor="t" anchorCtr="0">
            <a:noAutofit/>
          </a:bodyPr>
          <a:lstStyle/>
          <a:p>
            <a:pPr marL="882650" lvl="1" indent="-285750">
              <a:buFont typeface="Arial" panose="020B0604020202020204" pitchFamily="34" charset="0"/>
              <a:buChar char="•"/>
            </a:pPr>
            <a:r>
              <a:rPr lang="en-AU" dirty="0"/>
              <a:t>dropped from transport aircraft (C-130) on standby in the air over high-risk areas</a:t>
            </a:r>
          </a:p>
          <a:p>
            <a:pPr marL="882650" lvl="1" indent="-285750">
              <a:buFont typeface="Arial" panose="020B0604020202020204" pitchFamily="34" charset="0"/>
              <a:buChar char="•"/>
            </a:pPr>
            <a:r>
              <a:rPr lang="en-GB" dirty="0"/>
              <a:t>GPS guided autopilots</a:t>
            </a:r>
          </a:p>
          <a:p>
            <a:pPr marL="882650" lvl="1" indent="-285750">
              <a:buFont typeface="Arial" panose="020B0604020202020204" pitchFamily="34" charset="0"/>
              <a:buChar char="•"/>
            </a:pPr>
            <a:r>
              <a:rPr lang="en-GB" dirty="0"/>
              <a:t>half tonne of water per glider</a:t>
            </a:r>
            <a:endParaRPr lang="en-US" dirty="0"/>
          </a:p>
          <a:p>
            <a:pPr marL="882650" lvl="1" indent="-285750">
              <a:buFont typeface="Arial" panose="020B0604020202020204" pitchFamily="34" charset="0"/>
              <a:buChar char="•"/>
            </a:pPr>
            <a:r>
              <a:rPr lang="en-AU" dirty="0"/>
              <a:t>all weather, day/night operation, all terrain</a:t>
            </a:r>
          </a:p>
          <a:p>
            <a:pPr marL="882650" lvl="1" indent="-285750" algn="l" rtl="0">
              <a:spcBef>
                <a:spcPts val="0"/>
              </a:spcBef>
              <a:spcAft>
                <a:spcPts val="0"/>
              </a:spcAft>
              <a:buSzPts val="1400"/>
              <a:buFont typeface="Arial" panose="020B0604020202020204" pitchFamily="34" charset="0"/>
              <a:buChar char="•"/>
            </a:pPr>
            <a:r>
              <a:rPr lang="en-GB" dirty="0"/>
              <a:t>burst above ground for area affect</a:t>
            </a:r>
          </a:p>
          <a:p>
            <a:pPr marL="882650" lvl="1" indent="-285750">
              <a:buFont typeface="Arial" panose="020B0604020202020204" pitchFamily="34" charset="0"/>
              <a:buChar char="•"/>
            </a:pPr>
            <a:r>
              <a:rPr lang="en-GB" dirty="0"/>
              <a:t>low-cost disposable water gliders</a:t>
            </a:r>
          </a:p>
          <a:p>
            <a:pPr marL="882650" lvl="1" indent="-285750">
              <a:buFont typeface="Arial" panose="020B0604020202020204" pitchFamily="34" charset="0"/>
              <a:buChar char="•"/>
            </a:pPr>
            <a:r>
              <a:rPr lang="en-GB" dirty="0"/>
              <a:t>biodegradable materials</a:t>
            </a:r>
          </a:p>
          <a:p>
            <a:pPr>
              <a:buChar char="○"/>
            </a:pPr>
            <a:endParaRPr lang="en-GB" dirty="0"/>
          </a:p>
        </p:txBody>
      </p:sp>
      <p:pic>
        <p:nvPicPr>
          <p:cNvPr id="4" name="Picture 3" descr="A picture containing kite, flying, air, blue&#10;&#10;Description automatically generated">
            <a:extLst>
              <a:ext uri="{FF2B5EF4-FFF2-40B4-BE49-F238E27FC236}">
                <a16:creationId xmlns:a16="http://schemas.microsoft.com/office/drawing/2014/main" id="{0203754D-2CB9-422C-B5EC-458DC282D851}"/>
              </a:ext>
            </a:extLst>
          </p:cNvPr>
          <p:cNvPicPr>
            <a:picLocks noChangeAspect="1"/>
          </p:cNvPicPr>
          <p:nvPr/>
        </p:nvPicPr>
        <p:blipFill rotWithShape="1">
          <a:blip r:embed="rId3"/>
          <a:srcRect t="17404" r="12489" b="24194"/>
          <a:stretch/>
        </p:blipFill>
        <p:spPr>
          <a:xfrm>
            <a:off x="5391945" y="1151223"/>
            <a:ext cx="2936987" cy="3468147"/>
          </a:xfrm>
          <a:prstGeom prst="rect">
            <a:avLst/>
          </a:prstGeom>
        </p:spPr>
      </p:pic>
      <p:sp>
        <p:nvSpPr>
          <p:cNvPr id="5" name="TextBox 4">
            <a:extLst>
              <a:ext uri="{FF2B5EF4-FFF2-40B4-BE49-F238E27FC236}">
                <a16:creationId xmlns:a16="http://schemas.microsoft.com/office/drawing/2014/main" id="{4A9B7F2B-A3AF-481A-9460-04933644D01B}"/>
              </a:ext>
            </a:extLst>
          </p:cNvPr>
          <p:cNvSpPr txBox="1"/>
          <p:nvPr/>
        </p:nvSpPr>
        <p:spPr>
          <a:xfrm>
            <a:off x="107900" y="4299912"/>
            <a:ext cx="47845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a:defRPr sz="2800" b="1">
                <a:solidFill>
                  <a:schemeClr val="tx1"/>
                </a:solidFill>
              </a:defRPr>
            </a:lvl1pPr>
          </a:lstStyle>
          <a:p>
            <a:r>
              <a:rPr lang="en-US" sz="2400" dirty="0"/>
              <a:t>Fast, all weather, day/night​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C16-1AB7-4452-B88F-80BBFC64B4A2}"/>
              </a:ext>
            </a:extLst>
          </p:cNvPr>
          <p:cNvSpPr>
            <a:spLocks noGrp="1"/>
          </p:cNvSpPr>
          <p:nvPr>
            <p:ph type="title"/>
          </p:nvPr>
        </p:nvSpPr>
        <p:spPr>
          <a:xfrm>
            <a:off x="468313" y="573881"/>
            <a:ext cx="8229600" cy="857250"/>
          </a:xfrm>
        </p:spPr>
        <p:txBody>
          <a:bodyPr wrap="square" anchor="ctr">
            <a:normAutofit/>
          </a:bodyPr>
          <a:lstStyle/>
          <a:p>
            <a:r>
              <a:rPr lang="en-AU" dirty="0"/>
              <a:t>So far, ANU calculations for SE Australia show that</a:t>
            </a:r>
          </a:p>
        </p:txBody>
      </p:sp>
      <p:sp>
        <p:nvSpPr>
          <p:cNvPr id="3" name="Text Placeholder 2">
            <a:extLst>
              <a:ext uri="{FF2B5EF4-FFF2-40B4-BE49-F238E27FC236}">
                <a16:creationId xmlns:a16="http://schemas.microsoft.com/office/drawing/2014/main" id="{3B93D396-CB8B-4861-A2A0-6ADF6CD2220A}"/>
              </a:ext>
            </a:extLst>
          </p:cNvPr>
          <p:cNvSpPr>
            <a:spLocks noGrp="1"/>
          </p:cNvSpPr>
          <p:nvPr>
            <p:ph sz="half" idx="1"/>
          </p:nvPr>
        </p:nvSpPr>
        <p:spPr>
          <a:xfrm>
            <a:off x="457200" y="1437084"/>
            <a:ext cx="4222376" cy="3706415"/>
          </a:xfrm>
        </p:spPr>
        <p:txBody>
          <a:bodyPr wrap="square" anchor="t">
            <a:normAutofit lnSpcReduction="10000"/>
          </a:bodyPr>
          <a:lstStyle/>
          <a:p>
            <a:pPr marL="114300" indent="0">
              <a:lnSpc>
                <a:spcPct val="90000"/>
              </a:lnSpc>
              <a:buNone/>
            </a:pPr>
            <a:r>
              <a:rPr lang="en-AU" sz="1400" b="1" dirty="0"/>
              <a:t>Detection</a:t>
            </a:r>
          </a:p>
          <a:p>
            <a:pPr>
              <a:lnSpc>
                <a:spcPct val="90000"/>
              </a:lnSpc>
            </a:pPr>
            <a:r>
              <a:rPr lang="en-AU" sz="1400" dirty="0"/>
              <a:t>1000 fire scout drones at 85km/h, average detection time of </a:t>
            </a:r>
            <a:r>
              <a:rPr lang="en-AU" sz="1400" b="1" dirty="0"/>
              <a:t>6 minutes </a:t>
            </a:r>
            <a:r>
              <a:rPr lang="en-AU" sz="1400" dirty="0"/>
              <a:t>for 2000 lightning strikes</a:t>
            </a:r>
            <a:r>
              <a:rPr lang="en-AU" sz="1400" b="1" dirty="0"/>
              <a:t> </a:t>
            </a:r>
            <a:r>
              <a:rPr lang="en-AU" sz="1400" dirty="0"/>
              <a:t>in 24 hours for study area ($200 million capital cost) </a:t>
            </a:r>
          </a:p>
          <a:p>
            <a:pPr>
              <a:lnSpc>
                <a:spcPct val="90000"/>
              </a:lnSpc>
            </a:pPr>
            <a:r>
              <a:rPr lang="en-AU" sz="1400" dirty="0"/>
              <a:t>If the drones speed up to 125km/h then only require 200 drones ($40 million). </a:t>
            </a:r>
          </a:p>
          <a:p>
            <a:pPr>
              <a:lnSpc>
                <a:spcPct val="90000"/>
              </a:lnSpc>
            </a:pPr>
            <a:r>
              <a:rPr lang="en-AU" sz="1400" dirty="0"/>
              <a:t>Combine improved lightning forecasting and detection and predicting of ignitions with ground sensors, satellites - </a:t>
            </a:r>
            <a:r>
              <a:rPr lang="en-AU" sz="1400" b="1" dirty="0"/>
              <a:t>1 minute response</a:t>
            </a:r>
            <a:r>
              <a:rPr lang="en-AU" sz="1400" dirty="0"/>
              <a:t>. </a:t>
            </a:r>
          </a:p>
          <a:p>
            <a:pPr>
              <a:lnSpc>
                <a:spcPct val="90000"/>
              </a:lnSpc>
            </a:pPr>
            <a:endParaRPr lang="en-AU" sz="1400" dirty="0"/>
          </a:p>
          <a:p>
            <a:pPr marL="114300" indent="0">
              <a:lnSpc>
                <a:spcPct val="90000"/>
              </a:lnSpc>
              <a:buNone/>
            </a:pPr>
            <a:r>
              <a:rPr lang="en-AU" sz="1400" b="1" dirty="0"/>
              <a:t>Suppression (not yet costed)</a:t>
            </a:r>
          </a:p>
          <a:p>
            <a:pPr>
              <a:lnSpc>
                <a:spcPct val="90000"/>
              </a:lnSpc>
            </a:pPr>
            <a:r>
              <a:rPr lang="en-AU" sz="1400" dirty="0"/>
              <a:t>9 x C-130 jets stationed at 9 existing airfields across region</a:t>
            </a:r>
          </a:p>
          <a:p>
            <a:pPr>
              <a:lnSpc>
                <a:spcPct val="90000"/>
              </a:lnSpc>
            </a:pPr>
            <a:r>
              <a:rPr lang="en-AU" sz="1400" dirty="0"/>
              <a:t>Payload of 32 500kg water gliders</a:t>
            </a:r>
          </a:p>
          <a:p>
            <a:pPr>
              <a:lnSpc>
                <a:spcPct val="90000"/>
              </a:lnSpc>
            </a:pPr>
            <a:r>
              <a:rPr lang="en-AU" sz="1400" dirty="0"/>
              <a:t>4 water gliders deployed per ignition </a:t>
            </a:r>
          </a:p>
          <a:p>
            <a:pPr>
              <a:lnSpc>
                <a:spcPct val="90000"/>
              </a:lnSpc>
            </a:pPr>
            <a:r>
              <a:rPr lang="en-AU" sz="1400" b="1" dirty="0"/>
              <a:t>Less than ten minutes </a:t>
            </a:r>
            <a:r>
              <a:rPr lang="en-AU" sz="1400" dirty="0"/>
              <a:t>to extinguish</a:t>
            </a:r>
          </a:p>
          <a:p>
            <a:pPr>
              <a:lnSpc>
                <a:spcPct val="90000"/>
              </a:lnSpc>
            </a:pPr>
            <a:endParaRPr lang="en-AU" sz="1200" dirty="0"/>
          </a:p>
          <a:p>
            <a:pPr>
              <a:lnSpc>
                <a:spcPct val="90000"/>
              </a:lnSpc>
            </a:pPr>
            <a:endParaRPr lang="en-AU" sz="1200" dirty="0"/>
          </a:p>
        </p:txBody>
      </p:sp>
      <p:pic>
        <p:nvPicPr>
          <p:cNvPr id="5" name="Picture 4" descr="Map&#10;&#10;Description automatically generated">
            <a:extLst>
              <a:ext uri="{FF2B5EF4-FFF2-40B4-BE49-F238E27FC236}">
                <a16:creationId xmlns:a16="http://schemas.microsoft.com/office/drawing/2014/main" id="{962936DA-8CF3-4D60-B19D-04A5300C2BA7}"/>
              </a:ext>
            </a:extLst>
          </p:cNvPr>
          <p:cNvPicPr>
            <a:picLocks noChangeAspect="1"/>
          </p:cNvPicPr>
          <p:nvPr/>
        </p:nvPicPr>
        <p:blipFill>
          <a:blip r:embed="rId3"/>
          <a:stretch>
            <a:fillRect/>
          </a:stretch>
        </p:blipFill>
        <p:spPr>
          <a:xfrm>
            <a:off x="4877689" y="1350735"/>
            <a:ext cx="4134200" cy="2748471"/>
          </a:xfrm>
          <a:prstGeom prst="rect">
            <a:avLst/>
          </a:prstGeom>
        </p:spPr>
      </p:pic>
      <p:sp>
        <p:nvSpPr>
          <p:cNvPr id="9" name="TextBox 8">
            <a:extLst>
              <a:ext uri="{FF2B5EF4-FFF2-40B4-BE49-F238E27FC236}">
                <a16:creationId xmlns:a16="http://schemas.microsoft.com/office/drawing/2014/main" id="{5AFE8819-5D55-42E0-9ED4-8E3BB160DE94}"/>
              </a:ext>
            </a:extLst>
          </p:cNvPr>
          <p:cNvSpPr txBox="1"/>
          <p:nvPr/>
        </p:nvSpPr>
        <p:spPr>
          <a:xfrm>
            <a:off x="4948290" y="4182015"/>
            <a:ext cx="4332314" cy="307777"/>
          </a:xfrm>
          <a:prstGeom prst="rect">
            <a:avLst/>
          </a:prstGeom>
          <a:noFill/>
        </p:spPr>
        <p:txBody>
          <a:bodyPr wrap="square">
            <a:spAutoFit/>
          </a:bodyPr>
          <a:lstStyle/>
          <a:p>
            <a:r>
              <a:rPr lang="en-US" sz="1400" dirty="0">
                <a:effectLst/>
                <a:latin typeface="Segoe UI" panose="020B0502040204020203" pitchFamily="34" charset="0"/>
              </a:rPr>
              <a:t>lightning strikes</a:t>
            </a:r>
            <a:endParaRPr lang="en-US" sz="1600" dirty="0">
              <a:effectLst/>
              <a:latin typeface="Arial" panose="020B0604020202020204" pitchFamily="34" charset="0"/>
            </a:endParaRPr>
          </a:p>
        </p:txBody>
      </p:sp>
      <p:sp>
        <p:nvSpPr>
          <p:cNvPr id="7" name="Oval 6">
            <a:extLst>
              <a:ext uri="{FF2B5EF4-FFF2-40B4-BE49-F238E27FC236}">
                <a16:creationId xmlns:a16="http://schemas.microsoft.com/office/drawing/2014/main" id="{545C53FE-6152-47E2-A896-60FF21C2F6F8}"/>
              </a:ext>
            </a:extLst>
          </p:cNvPr>
          <p:cNvSpPr/>
          <p:nvPr/>
        </p:nvSpPr>
        <p:spPr>
          <a:xfrm>
            <a:off x="4926319" y="4296231"/>
            <a:ext cx="81110" cy="79828"/>
          </a:xfrm>
          <a:prstGeom prst="ellipse">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60F377-52D1-479B-844C-8E378FCD2FB6}"/>
              </a:ext>
            </a:extLst>
          </p:cNvPr>
          <p:cNvSpPr txBox="1"/>
          <p:nvPr/>
        </p:nvSpPr>
        <p:spPr>
          <a:xfrm>
            <a:off x="4947561" y="4373679"/>
            <a:ext cx="4640942" cy="307777"/>
          </a:xfrm>
          <a:prstGeom prst="rect">
            <a:avLst/>
          </a:prstGeom>
          <a:noFill/>
        </p:spPr>
        <p:txBody>
          <a:bodyPr wrap="square">
            <a:spAutoFit/>
          </a:bodyPr>
          <a:lstStyle/>
          <a:p>
            <a:r>
              <a:rPr lang="en-US" sz="1400" dirty="0">
                <a:effectLst/>
                <a:latin typeface="Segoe UI" panose="020B0502040204020203" pitchFamily="34" charset="0"/>
              </a:rPr>
              <a:t>drones </a:t>
            </a:r>
            <a:endParaRPr lang="en-US" sz="1600" dirty="0">
              <a:effectLst/>
              <a:latin typeface="Arial" panose="020B0604020202020204" pitchFamily="34" charset="0"/>
            </a:endParaRPr>
          </a:p>
        </p:txBody>
      </p:sp>
      <p:sp>
        <p:nvSpPr>
          <p:cNvPr id="12" name="Oval 11">
            <a:extLst>
              <a:ext uri="{FF2B5EF4-FFF2-40B4-BE49-F238E27FC236}">
                <a16:creationId xmlns:a16="http://schemas.microsoft.com/office/drawing/2014/main" id="{08AEEFF0-EC35-4FA7-BB40-0894ACE5E095}"/>
              </a:ext>
            </a:extLst>
          </p:cNvPr>
          <p:cNvSpPr/>
          <p:nvPr/>
        </p:nvSpPr>
        <p:spPr>
          <a:xfrm>
            <a:off x="4919064" y="4506693"/>
            <a:ext cx="81110" cy="79828"/>
          </a:xfrm>
          <a:prstGeom prst="ellipse">
            <a:avLst/>
          </a:prstGeom>
          <a:solidFill>
            <a:srgbClr val="00B05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20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0"/>
          <p:cNvSpPr txBox="1"/>
          <p:nvPr/>
        </p:nvSpPr>
        <p:spPr>
          <a:xfrm>
            <a:off x="324905" y="1048043"/>
            <a:ext cx="8351700" cy="3365754"/>
          </a:xfrm>
          <a:prstGeom prst="rect">
            <a:avLst/>
          </a:prstGeom>
          <a:noFill/>
          <a:ln>
            <a:noFill/>
          </a:ln>
        </p:spPr>
        <p:txBody>
          <a:bodyPr spcFirstLastPara="1" wrap="square" lIns="91425" tIns="45700" rIns="91425" bIns="45700" anchor="t" anchorCtr="0">
            <a:noAutofit/>
          </a:bodyPr>
          <a:lstStyle/>
          <a:p>
            <a:pPr marL="1257300" lvl="2" indent="-342900">
              <a:buClr>
                <a:schemeClr val="lt1"/>
              </a:buClr>
              <a:buSzPts val="1600"/>
              <a:buFont typeface="Arial"/>
              <a:buChar char="•"/>
            </a:pPr>
            <a:endParaRPr lang="en-GB" sz="1600" dirty="0">
              <a:solidFill>
                <a:schemeClr val="dk1"/>
              </a:solidFill>
            </a:endParaRPr>
          </a:p>
          <a:p>
            <a:pPr marL="285750" indent="-285750" algn="just">
              <a:buClr>
                <a:schemeClr val="lt1"/>
              </a:buClr>
              <a:buSzPts val="1600"/>
              <a:buFont typeface="Arial"/>
              <a:buChar char="•"/>
            </a:pPr>
            <a:r>
              <a:rPr lang="en-US" sz="1600" dirty="0">
                <a:solidFill>
                  <a:schemeClr val="dk1"/>
                </a:solidFill>
              </a:rPr>
              <a:t>The ANU </a:t>
            </a:r>
            <a:r>
              <a:rPr lang="en-US" sz="1600" dirty="0" err="1">
                <a:solidFill>
                  <a:schemeClr val="dk1"/>
                </a:solidFill>
              </a:rPr>
              <a:t>OzFuel</a:t>
            </a:r>
            <a:r>
              <a:rPr lang="en-US" sz="1600" dirty="0">
                <a:solidFill>
                  <a:schemeClr val="dk1"/>
                </a:solidFill>
              </a:rPr>
              <a:t> microsatellite demonstrator – an infrared sensor system with edge AI processing – aims to </a:t>
            </a:r>
            <a:r>
              <a:rPr lang="en-US" sz="1600" b="1" dirty="0">
                <a:solidFill>
                  <a:schemeClr val="dk1"/>
                </a:solidFill>
              </a:rPr>
              <a:t>address the need for more efficient national monitoring of fuel conditions </a:t>
            </a:r>
            <a:r>
              <a:rPr lang="en-US" sz="1600" dirty="0">
                <a:solidFill>
                  <a:schemeClr val="dk1"/>
                </a:solidFill>
              </a:rPr>
              <a:t>and bushfire prevention</a:t>
            </a:r>
          </a:p>
          <a:p>
            <a:pPr marL="285750" indent="-285750" algn="just">
              <a:buClr>
                <a:schemeClr val="lt1"/>
              </a:buClr>
              <a:buSzPts val="1600"/>
              <a:buFont typeface="Arial"/>
              <a:buChar char="•"/>
            </a:pPr>
            <a:endParaRPr lang="en-GB" sz="1600" b="1" dirty="0">
              <a:solidFill>
                <a:schemeClr val="dk1"/>
              </a:solidFill>
              <a:latin typeface="Arial"/>
              <a:ea typeface="Arial"/>
              <a:cs typeface="Arial"/>
              <a:sym typeface="Arial"/>
            </a:endParaRPr>
          </a:p>
          <a:p>
            <a:pPr marL="285750" indent="-285750" algn="just">
              <a:buClr>
                <a:schemeClr val="lt1"/>
              </a:buClr>
              <a:buSzPts val="1600"/>
              <a:buFont typeface="Arial"/>
              <a:buChar char="•"/>
            </a:pPr>
            <a:r>
              <a:rPr lang="en-GB" sz="1600" b="1" dirty="0">
                <a:solidFill>
                  <a:schemeClr val="dk1"/>
                </a:solidFill>
                <a:latin typeface="Arial"/>
                <a:ea typeface="Arial"/>
                <a:cs typeface="Arial"/>
                <a:sym typeface="Arial"/>
              </a:rPr>
              <a:t>Medium term</a:t>
            </a:r>
            <a:r>
              <a:rPr lang="en-GB" sz="1600" dirty="0">
                <a:solidFill>
                  <a:schemeClr val="dk1"/>
                </a:solidFill>
                <a:latin typeface="Arial"/>
                <a:ea typeface="Arial"/>
                <a:cs typeface="Arial"/>
                <a:sym typeface="Arial"/>
              </a:rPr>
              <a:t>: </a:t>
            </a:r>
            <a:r>
              <a:rPr lang="en-GB" sz="1600" b="1" dirty="0" err="1">
                <a:solidFill>
                  <a:schemeClr val="dk1"/>
                </a:solidFill>
                <a:latin typeface="Arial"/>
                <a:ea typeface="Arial"/>
                <a:cs typeface="Arial"/>
                <a:sym typeface="Arial"/>
              </a:rPr>
              <a:t>OzFuel</a:t>
            </a:r>
            <a:r>
              <a:rPr lang="en-GB" sz="1600" b="1" dirty="0">
                <a:solidFill>
                  <a:schemeClr val="dk1"/>
                </a:solidFill>
                <a:latin typeface="Arial"/>
                <a:ea typeface="Arial"/>
                <a:cs typeface="Arial"/>
                <a:sym typeface="Arial"/>
              </a:rPr>
              <a:t> </a:t>
            </a:r>
            <a:r>
              <a:rPr lang="en-GB" sz="1600" dirty="0">
                <a:solidFill>
                  <a:schemeClr val="dk1"/>
                </a:solidFill>
                <a:latin typeface="Arial"/>
                <a:ea typeface="Arial"/>
                <a:cs typeface="Arial"/>
                <a:sym typeface="Arial"/>
              </a:rPr>
              <a:t>to provide an innovative </a:t>
            </a:r>
            <a:r>
              <a:rPr lang="en-GB" sz="1600" b="1" dirty="0">
                <a:solidFill>
                  <a:schemeClr val="dk1"/>
                </a:solidFill>
                <a:latin typeface="Arial"/>
                <a:ea typeface="Arial"/>
                <a:cs typeface="Arial"/>
                <a:sym typeface="Arial"/>
              </a:rPr>
              <a:t>SWIR vegetation condition sensor</a:t>
            </a:r>
            <a:r>
              <a:rPr lang="en-GB" sz="1600" dirty="0">
                <a:solidFill>
                  <a:schemeClr val="dk1"/>
                </a:solidFill>
                <a:latin typeface="Arial"/>
                <a:ea typeface="Arial"/>
                <a:cs typeface="Arial"/>
                <a:sym typeface="Arial"/>
              </a:rPr>
              <a:t> system (tuned to eucalypt forest) from concept to pre-flight maturity</a:t>
            </a:r>
            <a:r>
              <a:rPr lang="en-GB" sz="1600" dirty="0">
                <a:solidFill>
                  <a:schemeClr val="dk1"/>
                </a:solidFill>
              </a:rPr>
              <a:t> </a:t>
            </a:r>
            <a:endParaRPr lang="en-GB" dirty="0">
              <a:solidFill>
                <a:schemeClr val="dk1"/>
              </a:solidFill>
            </a:endParaRPr>
          </a:p>
          <a:p>
            <a:pPr marL="285750" marR="0" lvl="0" indent="-285750" algn="just">
              <a:spcBef>
                <a:spcPts val="0"/>
              </a:spcBef>
              <a:spcAft>
                <a:spcPts val="0"/>
              </a:spcAft>
              <a:buClr>
                <a:schemeClr val="lt1"/>
              </a:buClr>
              <a:buSzPts val="1600"/>
              <a:buFont typeface="Arial"/>
              <a:buChar char="•"/>
            </a:pPr>
            <a:endParaRPr lang="en-GB" sz="1600" dirty="0">
              <a:solidFill>
                <a:schemeClr val="dk1"/>
              </a:solidFill>
            </a:endParaRPr>
          </a:p>
          <a:p>
            <a:pPr marL="285750" marR="0" lvl="0" indent="-285750" algn="just" rtl="0">
              <a:spcBef>
                <a:spcPts val="0"/>
              </a:spcBef>
              <a:spcAft>
                <a:spcPts val="0"/>
              </a:spcAft>
              <a:buClr>
                <a:schemeClr val="lt1"/>
              </a:buClr>
              <a:buSzPts val="1600"/>
              <a:buFont typeface="Arial"/>
              <a:buChar char="•"/>
            </a:pPr>
            <a:r>
              <a:rPr lang="en-GB" sz="1600" b="1" dirty="0">
                <a:solidFill>
                  <a:schemeClr val="dk1"/>
                </a:solidFill>
                <a:latin typeface="Arial"/>
                <a:ea typeface="Arial"/>
                <a:cs typeface="Arial"/>
                <a:sym typeface="Arial"/>
              </a:rPr>
              <a:t>Longer term </a:t>
            </a:r>
            <a:r>
              <a:rPr lang="en-GB" sz="1600" dirty="0">
                <a:solidFill>
                  <a:schemeClr val="dk1"/>
                </a:solidFill>
                <a:latin typeface="Arial"/>
                <a:ea typeface="Arial"/>
                <a:cs typeface="Arial"/>
                <a:sym typeface="Arial"/>
              </a:rPr>
              <a:t>to operate </a:t>
            </a:r>
            <a:r>
              <a:rPr lang="en-GB" sz="1600" dirty="0" err="1">
                <a:solidFill>
                  <a:schemeClr val="dk1"/>
                </a:solidFill>
                <a:latin typeface="Arial"/>
                <a:ea typeface="Arial"/>
                <a:cs typeface="Arial"/>
                <a:sym typeface="Arial"/>
              </a:rPr>
              <a:t>Ozfuel</a:t>
            </a:r>
            <a:r>
              <a:rPr lang="en-GB" sz="1600" dirty="0">
                <a:solidFill>
                  <a:schemeClr val="dk1"/>
                </a:solidFill>
                <a:latin typeface="Arial"/>
                <a:ea typeface="Arial"/>
                <a:cs typeface="Arial"/>
                <a:sym typeface="Arial"/>
              </a:rPr>
              <a:t> from LEO to provide near-real time information</a:t>
            </a:r>
            <a:endParaRPr lang="en-AU" dirty="0">
              <a:solidFill>
                <a:schemeClr val="dk1"/>
              </a:solidFill>
            </a:endParaRPr>
          </a:p>
        </p:txBody>
      </p:sp>
      <p:sp>
        <p:nvSpPr>
          <p:cNvPr id="407" name="Google Shape;407;p70"/>
          <p:cNvSpPr txBox="1"/>
          <p:nvPr/>
        </p:nvSpPr>
        <p:spPr>
          <a:xfrm>
            <a:off x="157200" y="580946"/>
            <a:ext cx="8829600" cy="523200"/>
          </a:xfrm>
          <a:prstGeom prst="rect">
            <a:avLst/>
          </a:prstGeom>
          <a:noFill/>
          <a:ln>
            <a:noFill/>
          </a:ln>
        </p:spPr>
        <p:txBody>
          <a:bodyPr vert="horz" wrap="square" lIns="91440" tIns="45720" rIns="91440" bIns="45720" numCol="1" anchor="ctr" anchorCtr="0" compatLnSpc="1">
            <a:prstTxWarp prst="textNoShape">
              <a:avLst/>
            </a:prstTxWarp>
            <a:normAutofit/>
          </a:bodyPr>
          <a:lstStyle>
            <a:lvl1pPr eaLnBrk="0" fontAlgn="base" hangingPunct="0">
              <a:spcBef>
                <a:spcPct val="0"/>
              </a:spcBef>
              <a:spcAft>
                <a:spcPct val="0"/>
              </a:spcAft>
              <a:defRPr sz="2700" b="1">
                <a:solidFill>
                  <a:srgbClr val="527688"/>
                </a:solidFill>
                <a:latin typeface="+mj-lt"/>
                <a:ea typeface="ＭＳ Ｐゴシック"/>
                <a:cs typeface="+mj-cs"/>
              </a:defRPr>
            </a:lvl1pPr>
            <a:lvl2pPr eaLnBrk="0" fontAlgn="base" hangingPunct="0">
              <a:spcBef>
                <a:spcPct val="0"/>
              </a:spcBef>
              <a:spcAft>
                <a:spcPct val="0"/>
              </a:spcAft>
              <a:defRPr sz="2700">
                <a:solidFill>
                  <a:srgbClr val="527688"/>
                </a:solidFill>
                <a:latin typeface="Arial" charset="0"/>
                <a:ea typeface="ＭＳ Ｐゴシック" charset="0"/>
                <a:cs typeface="Arial" charset="0"/>
              </a:defRPr>
            </a:lvl2pPr>
            <a:lvl3pPr eaLnBrk="0" fontAlgn="base" hangingPunct="0">
              <a:spcBef>
                <a:spcPct val="0"/>
              </a:spcBef>
              <a:spcAft>
                <a:spcPct val="0"/>
              </a:spcAft>
              <a:defRPr sz="2700">
                <a:solidFill>
                  <a:srgbClr val="527688"/>
                </a:solidFill>
                <a:latin typeface="Arial" charset="0"/>
                <a:ea typeface="ＭＳ Ｐゴシック" charset="0"/>
                <a:cs typeface="Arial" charset="0"/>
              </a:defRPr>
            </a:lvl3pPr>
            <a:lvl4pPr eaLnBrk="0" fontAlgn="base" hangingPunct="0">
              <a:spcBef>
                <a:spcPct val="0"/>
              </a:spcBef>
              <a:spcAft>
                <a:spcPct val="0"/>
              </a:spcAft>
              <a:defRPr sz="2700">
                <a:solidFill>
                  <a:srgbClr val="527688"/>
                </a:solidFill>
                <a:latin typeface="Arial" charset="0"/>
                <a:ea typeface="ＭＳ Ｐゴシック" charset="0"/>
                <a:cs typeface="Arial" charset="0"/>
              </a:defRPr>
            </a:lvl4pPr>
            <a:lvl5pPr eaLnBrk="0" fontAlgn="base" hangingPunct="0">
              <a:spcBef>
                <a:spcPct val="0"/>
              </a:spcBef>
              <a:spcAft>
                <a:spcPct val="0"/>
              </a:spcAft>
              <a:defRPr sz="2700">
                <a:solidFill>
                  <a:srgbClr val="527688"/>
                </a:solidFill>
                <a:latin typeface="Arial" charset="0"/>
                <a:ea typeface="ＭＳ Ｐゴシック" charset="0"/>
                <a:cs typeface="Arial" charset="0"/>
              </a:defRPr>
            </a:lvl5pPr>
            <a:lvl6pPr marL="342900" fontAlgn="base">
              <a:spcBef>
                <a:spcPct val="0"/>
              </a:spcBef>
              <a:spcAft>
                <a:spcPct val="0"/>
              </a:spcAft>
              <a:defRPr sz="2700">
                <a:solidFill>
                  <a:srgbClr val="527688"/>
                </a:solidFill>
                <a:latin typeface="Arial" charset="0"/>
                <a:cs typeface="Arial" charset="0"/>
              </a:defRPr>
            </a:lvl6pPr>
            <a:lvl7pPr marL="685800" fontAlgn="base">
              <a:spcBef>
                <a:spcPct val="0"/>
              </a:spcBef>
              <a:spcAft>
                <a:spcPct val="0"/>
              </a:spcAft>
              <a:defRPr sz="2700">
                <a:solidFill>
                  <a:srgbClr val="527688"/>
                </a:solidFill>
                <a:latin typeface="Arial" charset="0"/>
                <a:cs typeface="Arial" charset="0"/>
              </a:defRPr>
            </a:lvl7pPr>
            <a:lvl8pPr marL="1028700" fontAlgn="base">
              <a:spcBef>
                <a:spcPct val="0"/>
              </a:spcBef>
              <a:spcAft>
                <a:spcPct val="0"/>
              </a:spcAft>
              <a:defRPr sz="2700">
                <a:solidFill>
                  <a:srgbClr val="527688"/>
                </a:solidFill>
                <a:latin typeface="Arial" charset="0"/>
                <a:cs typeface="Arial" charset="0"/>
              </a:defRPr>
            </a:lvl8pPr>
            <a:lvl9pPr marL="1371600" fontAlgn="base">
              <a:spcBef>
                <a:spcPct val="0"/>
              </a:spcBef>
              <a:spcAft>
                <a:spcPct val="0"/>
              </a:spcAft>
              <a:defRPr sz="2700">
                <a:solidFill>
                  <a:srgbClr val="527688"/>
                </a:solidFill>
                <a:latin typeface="Arial" charset="0"/>
                <a:cs typeface="Arial" charset="0"/>
              </a:defRPr>
            </a:lvl9pPr>
          </a:lstStyle>
          <a:p>
            <a:r>
              <a:rPr lang="en-GB" dirty="0" err="1"/>
              <a:t>Ozfuel</a:t>
            </a:r>
            <a:endParaRPr dirty="0"/>
          </a:p>
        </p:txBody>
      </p:sp>
      <p:pic>
        <p:nvPicPr>
          <p:cNvPr id="3" name="Picture 2" descr="Logo, icon&#10;&#10;Description automatically generated">
            <a:extLst>
              <a:ext uri="{FF2B5EF4-FFF2-40B4-BE49-F238E27FC236}">
                <a16:creationId xmlns:a16="http://schemas.microsoft.com/office/drawing/2014/main" id="{E5D8F023-4F15-4165-9C80-7BFB3047E3D8}"/>
              </a:ext>
            </a:extLst>
          </p:cNvPr>
          <p:cNvPicPr>
            <a:picLocks noChangeAspect="1"/>
          </p:cNvPicPr>
          <p:nvPr/>
        </p:nvPicPr>
        <p:blipFill>
          <a:blip r:embed="rId3"/>
          <a:stretch>
            <a:fillRect/>
          </a:stretch>
        </p:blipFill>
        <p:spPr>
          <a:xfrm>
            <a:off x="3720904" y="3349838"/>
            <a:ext cx="1336431" cy="1491238"/>
          </a:xfrm>
          <a:prstGeom prst="rect">
            <a:avLst/>
          </a:prstGeom>
        </p:spPr>
      </p:pic>
      <p:sp>
        <p:nvSpPr>
          <p:cNvPr id="6" name="TextBox 5">
            <a:extLst>
              <a:ext uri="{FF2B5EF4-FFF2-40B4-BE49-F238E27FC236}">
                <a16:creationId xmlns:a16="http://schemas.microsoft.com/office/drawing/2014/main" id="{C6498AA5-7310-408E-A190-0DAEA6EAEAF3}"/>
              </a:ext>
            </a:extLst>
          </p:cNvPr>
          <p:cNvSpPr txBox="1"/>
          <p:nvPr/>
        </p:nvSpPr>
        <p:spPr>
          <a:xfrm>
            <a:off x="2862773" y="4908928"/>
            <a:ext cx="4572000" cy="246221"/>
          </a:xfrm>
          <a:prstGeom prst="rect">
            <a:avLst/>
          </a:prstGeom>
          <a:noFill/>
        </p:spPr>
        <p:txBody>
          <a:bodyPr wrap="square">
            <a:spAutoFit/>
          </a:bodyPr>
          <a:lstStyle/>
          <a:p>
            <a:r>
              <a:rPr lang="en-US" sz="1000" dirty="0"/>
              <a:t>https://inspace.anu.edu.au/activity/missions/ozfuel</a:t>
            </a:r>
          </a:p>
        </p:txBody>
      </p:sp>
    </p:spTree>
    <p:extLst>
      <p:ext uri="{BB962C8B-B14F-4D97-AF65-F5344CB8AC3E}">
        <p14:creationId xmlns:p14="http://schemas.microsoft.com/office/powerpoint/2010/main" val="234792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4">
            <a:extLst>
              <a:ext uri="{FF2B5EF4-FFF2-40B4-BE49-F238E27FC236}">
                <a16:creationId xmlns:a16="http://schemas.microsoft.com/office/drawing/2014/main" id="{62637817-C2A2-4BED-868D-D97072488E91}"/>
              </a:ext>
            </a:extLst>
          </p:cNvPr>
          <p:cNvSpPr txBox="1">
            <a:spLocks/>
          </p:cNvSpPr>
          <p:nvPr/>
        </p:nvSpPr>
        <p:spPr>
          <a:xfrm>
            <a:off x="3658087" y="701580"/>
            <a:ext cx="5275880" cy="6607382"/>
          </a:xfrm>
          <a:prstGeom prst="rect">
            <a:avLst/>
          </a:prstGeom>
        </p:spPr>
        <p:txBody>
          <a:bodyPr vert="horz" lIns="0" tIns="0" rIns="0" bIns="0" rtlCol="0" anchor="t">
            <a:noAutofit/>
          </a:bodyPr>
          <a:lstStyle>
            <a:defPPr>
              <a:defRPr lang="en-US"/>
            </a:defPPr>
            <a:lvl1pPr marL="0" algn="l" defTabSz="1511320" rtl="0" eaLnBrk="1" latinLnBrk="0" hangingPunct="1">
              <a:defRPr sz="3000" kern="1200">
                <a:solidFill>
                  <a:schemeClr val="tx1"/>
                </a:solidFill>
                <a:latin typeface="+mn-lt"/>
                <a:ea typeface="+mn-ea"/>
                <a:cs typeface="+mn-cs"/>
              </a:defRPr>
            </a:lvl1pPr>
            <a:lvl2pPr marL="755660" algn="l" defTabSz="1511320" rtl="0" eaLnBrk="1" latinLnBrk="0" hangingPunct="1">
              <a:defRPr sz="3000" kern="1200">
                <a:solidFill>
                  <a:schemeClr val="tx1"/>
                </a:solidFill>
                <a:latin typeface="+mn-lt"/>
                <a:ea typeface="+mn-ea"/>
                <a:cs typeface="+mn-cs"/>
              </a:defRPr>
            </a:lvl2pPr>
            <a:lvl3pPr marL="1511320" algn="l" defTabSz="1511320" rtl="0" eaLnBrk="1" latinLnBrk="0" hangingPunct="1">
              <a:defRPr sz="3000" kern="1200">
                <a:solidFill>
                  <a:schemeClr val="tx1"/>
                </a:solidFill>
                <a:latin typeface="+mn-lt"/>
                <a:ea typeface="+mn-ea"/>
                <a:cs typeface="+mn-cs"/>
              </a:defRPr>
            </a:lvl3pPr>
            <a:lvl4pPr marL="2266980" algn="l" defTabSz="1511320" rtl="0" eaLnBrk="1" latinLnBrk="0" hangingPunct="1">
              <a:defRPr sz="3000" kern="1200">
                <a:solidFill>
                  <a:schemeClr val="tx1"/>
                </a:solidFill>
                <a:latin typeface="+mn-lt"/>
                <a:ea typeface="+mn-ea"/>
                <a:cs typeface="+mn-cs"/>
              </a:defRPr>
            </a:lvl4pPr>
            <a:lvl5pPr marL="3022641" algn="l" defTabSz="1511320" rtl="0" eaLnBrk="1" latinLnBrk="0" hangingPunct="1">
              <a:defRPr sz="3000" kern="1200">
                <a:solidFill>
                  <a:schemeClr val="tx1"/>
                </a:solidFill>
                <a:latin typeface="+mn-lt"/>
                <a:ea typeface="+mn-ea"/>
                <a:cs typeface="+mn-cs"/>
              </a:defRPr>
            </a:lvl5pPr>
            <a:lvl6pPr marL="3778301" algn="l" defTabSz="1511320" rtl="0" eaLnBrk="1" latinLnBrk="0" hangingPunct="1">
              <a:defRPr sz="3000" kern="1200">
                <a:solidFill>
                  <a:schemeClr val="tx1"/>
                </a:solidFill>
                <a:latin typeface="+mn-lt"/>
                <a:ea typeface="+mn-ea"/>
                <a:cs typeface="+mn-cs"/>
              </a:defRPr>
            </a:lvl6pPr>
            <a:lvl7pPr marL="4533961" algn="l" defTabSz="1511320" rtl="0" eaLnBrk="1" latinLnBrk="0" hangingPunct="1">
              <a:defRPr sz="3000" kern="1200">
                <a:solidFill>
                  <a:schemeClr val="tx1"/>
                </a:solidFill>
                <a:latin typeface="+mn-lt"/>
                <a:ea typeface="+mn-ea"/>
                <a:cs typeface="+mn-cs"/>
              </a:defRPr>
            </a:lvl7pPr>
            <a:lvl8pPr marL="5289621" algn="l" defTabSz="1511320" rtl="0" eaLnBrk="1" latinLnBrk="0" hangingPunct="1">
              <a:defRPr sz="3000" kern="1200">
                <a:solidFill>
                  <a:schemeClr val="tx1"/>
                </a:solidFill>
                <a:latin typeface="+mn-lt"/>
                <a:ea typeface="+mn-ea"/>
                <a:cs typeface="+mn-cs"/>
              </a:defRPr>
            </a:lvl8pPr>
            <a:lvl9pPr marL="6045281" algn="l" defTabSz="1511320" rtl="0" eaLnBrk="1" latinLnBrk="0" hangingPunct="1">
              <a:defRPr sz="3000" kern="1200">
                <a:solidFill>
                  <a:schemeClr val="tx1"/>
                </a:solidFill>
                <a:latin typeface="+mn-lt"/>
                <a:ea typeface="+mn-ea"/>
                <a:cs typeface="+mn-cs"/>
              </a:defRPr>
            </a:lvl9pPr>
          </a:lstStyle>
          <a:p>
            <a:pPr marL="0" indent="0">
              <a:spcBef>
                <a:spcPts val="1200"/>
              </a:spcBef>
              <a:spcAft>
                <a:spcPts val="300"/>
              </a:spcAft>
              <a:buNone/>
              <a:defRPr/>
            </a:pPr>
            <a:r>
              <a:rPr lang="en-AU" sz="1200" b="1" dirty="0">
                <a:ea typeface="+mn-lt"/>
                <a:cs typeface="+mn-lt"/>
              </a:rPr>
              <a:t>Scope</a:t>
            </a:r>
          </a:p>
          <a:p>
            <a:pPr marL="731520" lvl="1" indent="-182880">
              <a:spcBef>
                <a:spcPts val="700"/>
              </a:spcBef>
              <a:spcAft>
                <a:spcPts val="300"/>
              </a:spcAft>
              <a:buFont typeface="Arial,Sans-Serif"/>
              <a:buChar char="•"/>
              <a:defRPr/>
            </a:pPr>
            <a:r>
              <a:rPr lang="en-AU" sz="1000" dirty="0">
                <a:ea typeface="+mn-lt"/>
                <a:cs typeface="+mn-lt"/>
              </a:rPr>
              <a:t>The deployment of technology for early fire detection and response needs to be informed by an understanding of the </a:t>
            </a:r>
            <a:r>
              <a:rPr lang="en-AU" sz="1000" dirty="0" err="1">
                <a:ea typeface="+mn-lt"/>
                <a:cs typeface="+mn-lt"/>
              </a:rPr>
              <a:t>likehood</a:t>
            </a:r>
            <a:r>
              <a:rPr lang="en-AU" sz="1000" dirty="0">
                <a:ea typeface="+mn-lt"/>
                <a:cs typeface="+mn-lt"/>
              </a:rPr>
              <a:t> of an ignition occurring which in turns depend on fuel flammability</a:t>
            </a:r>
            <a:endParaRPr lang="en-US" sz="1000" dirty="0">
              <a:ea typeface="+mn-lt"/>
              <a:cs typeface="+mn-lt"/>
            </a:endParaRPr>
          </a:p>
          <a:p>
            <a:pPr marL="731520" lvl="1" indent="-182880">
              <a:spcBef>
                <a:spcPts val="700"/>
              </a:spcBef>
              <a:spcAft>
                <a:spcPts val="300"/>
              </a:spcAft>
              <a:buFont typeface="Arial,Sans-Serif"/>
              <a:buChar char="•"/>
              <a:defRPr/>
            </a:pPr>
            <a:r>
              <a:rPr lang="en-AU" sz="1000" dirty="0">
                <a:ea typeface="+mn-lt"/>
                <a:cs typeface="+mn-lt"/>
              </a:rPr>
              <a:t>Monitoring fuel flammability, lighting ignition likelihood and fire detection in real time requires a constant stream of high-resolution imagery. </a:t>
            </a:r>
            <a:endParaRPr lang="en-US" sz="1000" dirty="0">
              <a:ea typeface="+mn-lt"/>
              <a:cs typeface="+mn-lt"/>
            </a:endParaRPr>
          </a:p>
          <a:p>
            <a:pPr marL="731520" lvl="1" indent="-182880">
              <a:spcBef>
                <a:spcPts val="700"/>
              </a:spcBef>
              <a:spcAft>
                <a:spcPts val="300"/>
              </a:spcAft>
              <a:buFont typeface="Arial,Sans-Serif"/>
              <a:buChar char="•"/>
              <a:defRPr/>
            </a:pPr>
            <a:r>
              <a:rPr lang="en-AU" sz="1000" dirty="0">
                <a:ea typeface="+mn-lt"/>
                <a:cs typeface="+mn-lt"/>
              </a:rPr>
              <a:t>The required generated data exceeds the bandwidth, computational and storage capacity of our current systems</a:t>
            </a:r>
          </a:p>
          <a:p>
            <a:pPr marL="0" indent="0">
              <a:spcBef>
                <a:spcPts val="1200"/>
              </a:spcBef>
              <a:spcAft>
                <a:spcPts val="300"/>
              </a:spcAft>
              <a:buNone/>
              <a:defRPr/>
            </a:pPr>
            <a:r>
              <a:rPr lang="en-AU" sz="1200" b="1" dirty="0">
                <a:ea typeface="+mn-lt"/>
                <a:cs typeface="+mn-lt"/>
              </a:rPr>
              <a:t>Research Goals</a:t>
            </a:r>
          </a:p>
          <a:p>
            <a:pPr marL="731520" lvl="1" indent="-182880">
              <a:spcBef>
                <a:spcPts val="700"/>
              </a:spcBef>
              <a:spcAft>
                <a:spcPts val="300"/>
              </a:spcAft>
              <a:buFont typeface="Arial,Sans-Serif"/>
              <a:buChar char="•"/>
              <a:defRPr/>
            </a:pPr>
            <a:r>
              <a:rPr lang="en-AU" sz="1000" dirty="0">
                <a:ea typeface="+mn-lt"/>
                <a:cs typeface="+mn-lt"/>
              </a:rPr>
              <a:t>This program aims to evaluate efficient ways to </a:t>
            </a:r>
            <a:r>
              <a:rPr lang="en-AU" sz="1000" b="1" dirty="0">
                <a:ea typeface="+mn-lt"/>
                <a:cs typeface="+mn-lt"/>
              </a:rPr>
              <a:t>store </a:t>
            </a:r>
            <a:r>
              <a:rPr lang="en-AU" sz="1000" dirty="0">
                <a:ea typeface="+mn-lt"/>
                <a:cs typeface="+mn-lt"/>
              </a:rPr>
              <a:t>the large volume of generate data and </a:t>
            </a:r>
            <a:r>
              <a:rPr lang="en-AU" sz="1000" b="1" dirty="0">
                <a:ea typeface="+mn-lt"/>
                <a:cs typeface="+mn-lt"/>
              </a:rPr>
              <a:t>compute algorithms </a:t>
            </a:r>
            <a:r>
              <a:rPr lang="en-AU" sz="1000" dirty="0">
                <a:ea typeface="+mn-lt"/>
                <a:cs typeface="+mn-lt"/>
              </a:rPr>
              <a:t>to convert that data into the required information on fuel flammability, lighting ignition and active fire location in real-time</a:t>
            </a:r>
            <a:endParaRPr lang="en-US" sz="1000" dirty="0">
              <a:ea typeface="+mn-lt"/>
              <a:cs typeface="+mn-lt"/>
            </a:endParaRPr>
          </a:p>
          <a:p>
            <a:pPr marL="0" lvl="3" indent="0">
              <a:lnSpc>
                <a:spcPct val="114999"/>
              </a:lnSpc>
              <a:spcAft>
                <a:spcPts val="500"/>
              </a:spcAft>
              <a:buNone/>
            </a:pPr>
            <a:r>
              <a:rPr lang="en-AU" sz="1200" b="1" dirty="0">
                <a:ea typeface="+mn-lt"/>
                <a:cs typeface="+mn-lt"/>
              </a:rPr>
              <a:t>Innovations</a:t>
            </a:r>
            <a:endParaRPr lang="en-US" sz="1200" b="1" dirty="0">
              <a:ea typeface="+mn-lt"/>
              <a:cs typeface="+mn-lt"/>
            </a:endParaRPr>
          </a:p>
          <a:p>
            <a:pPr marL="0" lvl="3" indent="0">
              <a:lnSpc>
                <a:spcPct val="114999"/>
              </a:lnSpc>
              <a:spcAft>
                <a:spcPts val="500"/>
              </a:spcAft>
              <a:buFont typeface="AGBookRoundedPro-Regular" charset="0"/>
              <a:buNone/>
              <a:defRPr/>
            </a:pPr>
            <a:r>
              <a:rPr lang="en-AU" sz="1000" dirty="0">
                <a:ea typeface="+mn-lt"/>
                <a:cs typeface="+mn-lt"/>
              </a:rPr>
              <a:t>Application of on-board AI processing to:</a:t>
            </a:r>
            <a:endParaRPr lang="en-US" sz="1000" dirty="0">
              <a:ea typeface="+mn-lt"/>
              <a:cs typeface="+mn-lt"/>
            </a:endParaRPr>
          </a:p>
          <a:p>
            <a:pPr marL="862330" lvl="3" indent="-285750">
              <a:buFont typeface="Arial" charset="0"/>
              <a:buChar char="•"/>
              <a:defRPr/>
            </a:pPr>
            <a:r>
              <a:rPr lang="en-AU" sz="1000" dirty="0">
                <a:ea typeface="+mn-lt"/>
                <a:cs typeface="+mn-lt"/>
              </a:rPr>
              <a:t>image compression to detect redundancies and reduce data volume (low bandwidth links)</a:t>
            </a:r>
            <a:endParaRPr lang="en-US" sz="1000" dirty="0">
              <a:ea typeface="+mn-lt"/>
              <a:cs typeface="+mn-lt"/>
            </a:endParaRPr>
          </a:p>
          <a:p>
            <a:pPr marL="862330" lvl="3" indent="-285750">
              <a:buFont typeface="Arial" charset="0"/>
              <a:buChar char="•"/>
              <a:defRPr/>
            </a:pPr>
            <a:r>
              <a:rPr lang="en-AU" sz="1000" dirty="0">
                <a:ea typeface="+mn-lt"/>
                <a:cs typeface="+mn-lt"/>
              </a:rPr>
              <a:t>Correct/process remote sensing imagery as it is captured</a:t>
            </a:r>
            <a:endParaRPr lang="en-US" sz="1000" dirty="0">
              <a:ea typeface="+mn-lt"/>
              <a:cs typeface="+mn-lt"/>
            </a:endParaRPr>
          </a:p>
          <a:p>
            <a:pPr marL="862330" lvl="3" indent="-285750">
              <a:buFont typeface="Arial" charset="0"/>
              <a:buChar char="•"/>
              <a:defRPr/>
            </a:pPr>
            <a:r>
              <a:rPr lang="en-AU" sz="1000" dirty="0">
                <a:ea typeface="+mn-lt"/>
                <a:cs typeface="+mn-lt"/>
              </a:rPr>
              <a:t>Rapid estimation of fuel flammability conditions, lighting ignition likelihood and fire detection.</a:t>
            </a:r>
            <a:endParaRPr lang="en-US" sz="1000" dirty="0">
              <a:ea typeface="+mn-lt"/>
              <a:cs typeface="+mn-lt"/>
            </a:endParaRPr>
          </a:p>
          <a:p>
            <a:pPr marL="731520" lvl="1" indent="-182880">
              <a:spcBef>
                <a:spcPts val="700"/>
              </a:spcBef>
              <a:spcAft>
                <a:spcPts val="300"/>
              </a:spcAft>
              <a:buFont typeface="Arial" charset="0"/>
              <a:buChar char="•"/>
              <a:defRPr/>
            </a:pPr>
            <a:endParaRPr lang="en-AU" sz="1600" dirty="0">
              <a:ea typeface="+mn-lt"/>
              <a:cs typeface="+mn-lt"/>
            </a:endParaRPr>
          </a:p>
        </p:txBody>
      </p:sp>
      <p:pic>
        <p:nvPicPr>
          <p:cNvPr id="4" name="Picture 4" descr="A close up of a map&#10;&#10;Description automatically generated">
            <a:extLst>
              <a:ext uri="{FF2B5EF4-FFF2-40B4-BE49-F238E27FC236}">
                <a16:creationId xmlns:a16="http://schemas.microsoft.com/office/drawing/2014/main" id="{FC8A6267-407A-46E9-BE2C-39A36A3A79A6}"/>
              </a:ext>
            </a:extLst>
          </p:cNvPr>
          <p:cNvPicPr>
            <a:picLocks noChangeAspect="1"/>
          </p:cNvPicPr>
          <p:nvPr/>
        </p:nvPicPr>
        <p:blipFill>
          <a:blip r:embed="rId3"/>
          <a:stretch>
            <a:fillRect/>
          </a:stretch>
        </p:blipFill>
        <p:spPr>
          <a:xfrm>
            <a:off x="354404" y="2716481"/>
            <a:ext cx="3061422" cy="2079048"/>
          </a:xfrm>
          <a:prstGeom prst="rect">
            <a:avLst/>
          </a:prstGeom>
        </p:spPr>
      </p:pic>
      <p:pic>
        <p:nvPicPr>
          <p:cNvPr id="5" name="Picture 5" descr="A picture containing clock&#10;&#10;Description automatically generated">
            <a:extLst>
              <a:ext uri="{FF2B5EF4-FFF2-40B4-BE49-F238E27FC236}">
                <a16:creationId xmlns:a16="http://schemas.microsoft.com/office/drawing/2014/main" id="{3297648C-86EB-41B6-931F-3DF491FEF196}"/>
              </a:ext>
            </a:extLst>
          </p:cNvPr>
          <p:cNvPicPr>
            <a:picLocks noChangeAspect="1"/>
          </p:cNvPicPr>
          <p:nvPr/>
        </p:nvPicPr>
        <p:blipFill>
          <a:blip r:embed="rId4"/>
          <a:stretch>
            <a:fillRect/>
          </a:stretch>
        </p:blipFill>
        <p:spPr>
          <a:xfrm>
            <a:off x="1461221" y="1240414"/>
            <a:ext cx="1950894" cy="1363374"/>
          </a:xfrm>
          <a:prstGeom prst="rect">
            <a:avLst/>
          </a:prstGeom>
        </p:spPr>
      </p:pic>
      <p:pic>
        <p:nvPicPr>
          <p:cNvPr id="6" name="Picture 6" descr="A picture containing toy&#10;&#10;Description automatically generated">
            <a:extLst>
              <a:ext uri="{FF2B5EF4-FFF2-40B4-BE49-F238E27FC236}">
                <a16:creationId xmlns:a16="http://schemas.microsoft.com/office/drawing/2014/main" id="{163C3926-6392-40B4-B85F-F07DA7705408}"/>
              </a:ext>
            </a:extLst>
          </p:cNvPr>
          <p:cNvPicPr>
            <a:picLocks noChangeAspect="1"/>
          </p:cNvPicPr>
          <p:nvPr/>
        </p:nvPicPr>
        <p:blipFill>
          <a:blip r:embed="rId5"/>
          <a:stretch>
            <a:fillRect/>
          </a:stretch>
        </p:blipFill>
        <p:spPr>
          <a:xfrm>
            <a:off x="207818" y="1389783"/>
            <a:ext cx="1253837" cy="1213139"/>
          </a:xfrm>
          <a:prstGeom prst="rect">
            <a:avLst/>
          </a:prstGeom>
        </p:spPr>
      </p:pic>
      <p:sp>
        <p:nvSpPr>
          <p:cNvPr id="8" name="Title 1">
            <a:extLst>
              <a:ext uri="{FF2B5EF4-FFF2-40B4-BE49-F238E27FC236}">
                <a16:creationId xmlns:a16="http://schemas.microsoft.com/office/drawing/2014/main" id="{427BF0CF-9BD3-46A1-9BAE-A4CA0D9BCE82}"/>
              </a:ext>
            </a:extLst>
          </p:cNvPr>
          <p:cNvSpPr txBox="1">
            <a:spLocks/>
          </p:cNvSpPr>
          <p:nvPr/>
        </p:nvSpPr>
        <p:spPr>
          <a:xfrm>
            <a:off x="0" y="571499"/>
            <a:ext cx="8229600" cy="396154"/>
          </a:xfrm>
          <a:prstGeom prst="rect">
            <a:avLst/>
          </a:prstGeom>
        </p:spPr>
        <p:txBody>
          <a:bodyPr lIns="91440" tIns="45720" rIns="91440" bIns="45720" anchor="t"/>
          <a:lstStyle>
            <a:lvl1pPr algn="l" rtl="0" eaLnBrk="0" fontAlgn="base" hangingPunct="0">
              <a:spcBef>
                <a:spcPct val="0"/>
              </a:spcBef>
              <a:spcAft>
                <a:spcPct val="0"/>
              </a:spcAft>
              <a:defRPr sz="3600">
                <a:solidFill>
                  <a:srgbClr val="527688"/>
                </a:solidFill>
                <a:latin typeface="+mj-lt"/>
                <a:ea typeface="Arial" charset="0"/>
                <a:cs typeface="+mj-cs"/>
              </a:defRPr>
            </a:lvl1pPr>
            <a:lvl2pPr algn="l" rtl="0" eaLnBrk="0" fontAlgn="base" hangingPunct="0">
              <a:spcBef>
                <a:spcPct val="0"/>
              </a:spcBef>
              <a:spcAft>
                <a:spcPct val="0"/>
              </a:spcAft>
              <a:defRPr sz="3600">
                <a:solidFill>
                  <a:srgbClr val="527688"/>
                </a:solidFill>
                <a:latin typeface="Arial" charset="0"/>
                <a:ea typeface="Arial" charset="0"/>
                <a:cs typeface="Arial" charset="0"/>
              </a:defRPr>
            </a:lvl2pPr>
            <a:lvl3pPr algn="l" rtl="0" eaLnBrk="0" fontAlgn="base" hangingPunct="0">
              <a:spcBef>
                <a:spcPct val="0"/>
              </a:spcBef>
              <a:spcAft>
                <a:spcPct val="0"/>
              </a:spcAft>
              <a:defRPr sz="3600">
                <a:solidFill>
                  <a:srgbClr val="527688"/>
                </a:solidFill>
                <a:latin typeface="Arial" charset="0"/>
                <a:ea typeface="Arial" charset="0"/>
                <a:cs typeface="Arial" charset="0"/>
              </a:defRPr>
            </a:lvl3pPr>
            <a:lvl4pPr algn="l" rtl="0" eaLnBrk="0" fontAlgn="base" hangingPunct="0">
              <a:spcBef>
                <a:spcPct val="0"/>
              </a:spcBef>
              <a:spcAft>
                <a:spcPct val="0"/>
              </a:spcAft>
              <a:defRPr sz="3600">
                <a:solidFill>
                  <a:srgbClr val="527688"/>
                </a:solidFill>
                <a:latin typeface="Arial" charset="0"/>
                <a:ea typeface="Arial" charset="0"/>
                <a:cs typeface="Arial" charset="0"/>
              </a:defRPr>
            </a:lvl4pPr>
            <a:lvl5pPr algn="l" rtl="0" eaLnBrk="0" fontAlgn="base" hangingPunct="0">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cs typeface="Arial" charset="0"/>
              </a:defRPr>
            </a:lvl6pPr>
            <a:lvl7pPr marL="914400" algn="l" rtl="0" fontAlgn="base">
              <a:spcBef>
                <a:spcPct val="0"/>
              </a:spcBef>
              <a:spcAft>
                <a:spcPct val="0"/>
              </a:spcAft>
              <a:defRPr sz="3600">
                <a:solidFill>
                  <a:srgbClr val="527688"/>
                </a:solidFill>
                <a:latin typeface="Arial" charset="0"/>
                <a:cs typeface="Arial" charset="0"/>
              </a:defRPr>
            </a:lvl7pPr>
            <a:lvl8pPr marL="1371600" algn="l" rtl="0" fontAlgn="base">
              <a:spcBef>
                <a:spcPct val="0"/>
              </a:spcBef>
              <a:spcAft>
                <a:spcPct val="0"/>
              </a:spcAft>
              <a:defRPr sz="3600">
                <a:solidFill>
                  <a:srgbClr val="527688"/>
                </a:solidFill>
                <a:latin typeface="Arial" charset="0"/>
                <a:cs typeface="Arial" charset="0"/>
              </a:defRPr>
            </a:lvl8pPr>
            <a:lvl9pPr marL="1828800" algn="l" rtl="0" fontAlgn="base">
              <a:spcBef>
                <a:spcPct val="0"/>
              </a:spcBef>
              <a:spcAft>
                <a:spcPct val="0"/>
              </a:spcAft>
              <a:defRPr sz="3600">
                <a:solidFill>
                  <a:srgbClr val="527688"/>
                </a:solidFill>
                <a:latin typeface="Arial" charset="0"/>
                <a:cs typeface="Arial" charset="0"/>
              </a:defRPr>
            </a:lvl9pPr>
          </a:lstStyle>
          <a:p>
            <a:pPr>
              <a:buClrTx/>
              <a:buFontTx/>
            </a:pPr>
            <a:r>
              <a:rPr lang="en-US" sz="2400" dirty="0">
                <a:ea typeface="+mj-lt"/>
                <a:cs typeface="+mj-lt"/>
              </a:rPr>
              <a:t>Real Time Data Analytics</a:t>
            </a:r>
            <a:endParaRPr lang="en-US" sz="2400" dirty="0">
              <a:cs typeface="Arial"/>
            </a:endParaRPr>
          </a:p>
        </p:txBody>
      </p:sp>
    </p:spTree>
    <p:extLst>
      <p:ext uri="{BB962C8B-B14F-4D97-AF65-F5344CB8AC3E}">
        <p14:creationId xmlns:p14="http://schemas.microsoft.com/office/powerpoint/2010/main" val="289805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33"/>
          <p:cNvSpPr txBox="1">
            <a:spLocks noGrp="1"/>
          </p:cNvSpPr>
          <p:nvPr>
            <p:ph type="sldNum" idx="12"/>
          </p:nvPr>
        </p:nvSpPr>
        <p:spPr>
          <a:xfrm>
            <a:off x="8101013" y="4857750"/>
            <a:ext cx="585900" cy="162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330" name="Google Shape;330;p33"/>
          <p:cNvSpPr txBox="1"/>
          <p:nvPr/>
        </p:nvSpPr>
        <p:spPr>
          <a:xfrm>
            <a:off x="350275" y="3127350"/>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8200x6800  pixels/time</a:t>
            </a:r>
            <a:endParaRPr sz="1800" b="1"/>
          </a:p>
          <a:p>
            <a:pPr marL="0" lvl="0" indent="0" algn="l" rtl="0">
              <a:spcBef>
                <a:spcPts val="0"/>
              </a:spcBef>
              <a:spcAft>
                <a:spcPts val="0"/>
              </a:spcAft>
              <a:buNone/>
            </a:pPr>
            <a:r>
              <a:rPr lang="en-US" sz="1800" b="1"/>
              <a:t>          x  73  times/year</a:t>
            </a:r>
            <a:endParaRPr sz="1800" b="1"/>
          </a:p>
          <a:p>
            <a:pPr marL="0" lvl="0" indent="0" algn="l" rtl="0">
              <a:spcBef>
                <a:spcPts val="0"/>
              </a:spcBef>
              <a:spcAft>
                <a:spcPts val="0"/>
              </a:spcAft>
              <a:buNone/>
            </a:pPr>
            <a:r>
              <a:rPr lang="en-US" sz="1800" b="1"/>
              <a:t>          x    4  bytes/pixel</a:t>
            </a:r>
            <a:endParaRPr sz="1800" b="1"/>
          </a:p>
        </p:txBody>
      </p:sp>
      <p:pic>
        <p:nvPicPr>
          <p:cNvPr id="331" name="Google Shape;331;p33"/>
          <p:cNvPicPr preferRelativeResize="0"/>
          <p:nvPr/>
        </p:nvPicPr>
        <p:blipFill>
          <a:blip r:embed="rId3">
            <a:alphaModFix/>
          </a:blip>
          <a:stretch>
            <a:fillRect/>
          </a:stretch>
        </p:blipFill>
        <p:spPr>
          <a:xfrm>
            <a:off x="2491184" y="1094214"/>
            <a:ext cx="3694400" cy="1797149"/>
          </a:xfrm>
          <a:prstGeom prst="rect">
            <a:avLst/>
          </a:prstGeom>
          <a:noFill/>
          <a:ln>
            <a:noFill/>
          </a:ln>
        </p:spPr>
      </p:pic>
      <p:sp>
        <p:nvSpPr>
          <p:cNvPr id="332" name="Google Shape;332;p33"/>
          <p:cNvSpPr txBox="1"/>
          <p:nvPr/>
        </p:nvSpPr>
        <p:spPr>
          <a:xfrm>
            <a:off x="3898013" y="3198029"/>
            <a:ext cx="4788900" cy="12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15 GB/year  x 2500 = 36 TB/year     </a:t>
            </a:r>
            <a:endParaRPr sz="2000" b="1" dirty="0"/>
          </a:p>
          <a:p>
            <a:pPr marL="0" lvl="0" indent="0" algn="l" rtl="0">
              <a:spcBef>
                <a:spcPts val="0"/>
              </a:spcBef>
              <a:spcAft>
                <a:spcPts val="0"/>
              </a:spcAft>
              <a:buNone/>
            </a:pPr>
            <a:r>
              <a:rPr lang="en-US" sz="1800" b="1" dirty="0"/>
              <a:t>  </a:t>
            </a:r>
            <a:r>
              <a:rPr lang="en-US" sz="1800" b="1" dirty="0">
                <a:highlight>
                  <a:srgbClr val="FFFF00"/>
                </a:highlight>
              </a:rPr>
              <a:t>(with compression)  </a:t>
            </a:r>
            <a:r>
              <a:rPr lang="en-US" sz="2000" b="1" dirty="0">
                <a:highlight>
                  <a:srgbClr val="FFFF00"/>
                </a:highlight>
              </a:rPr>
              <a:t>= </a:t>
            </a:r>
            <a:r>
              <a:rPr lang="en-US" sz="2000" b="1" dirty="0">
                <a:solidFill>
                  <a:schemeClr val="dk1"/>
                </a:solidFill>
                <a:highlight>
                  <a:srgbClr val="FFFF00"/>
                </a:highlight>
              </a:rPr>
              <a:t>0.5 TB/year</a:t>
            </a:r>
            <a:endParaRPr sz="2000" b="1" dirty="0">
              <a:highlight>
                <a:srgbClr val="FFFF00"/>
              </a:highlight>
            </a:endParaRPr>
          </a:p>
          <a:p>
            <a:pPr marL="0" lvl="0" indent="0" algn="l" rtl="0">
              <a:spcBef>
                <a:spcPts val="0"/>
              </a:spcBef>
              <a:spcAft>
                <a:spcPts val="0"/>
              </a:spcAft>
              <a:buNone/>
            </a:pPr>
            <a:r>
              <a:rPr lang="en-US" sz="2000" b="1" dirty="0"/>
              <a:t>                          </a:t>
            </a:r>
            <a:endParaRPr sz="2000" b="1" dirty="0"/>
          </a:p>
          <a:p>
            <a:pPr marL="0" lvl="0" indent="0" algn="r" rtl="0">
              <a:spcBef>
                <a:spcPts val="0"/>
              </a:spcBef>
              <a:spcAft>
                <a:spcPts val="0"/>
              </a:spcAft>
              <a:buNone/>
            </a:pPr>
            <a:r>
              <a:rPr lang="en-US" sz="1500" i="1" dirty="0"/>
              <a:t>WALD xc0 allocation = 15 TB</a:t>
            </a:r>
            <a:endParaRPr sz="1500" i="1" dirty="0"/>
          </a:p>
          <a:p>
            <a:pPr marL="0" lvl="0" indent="0" algn="r" rtl="0">
              <a:spcBef>
                <a:spcPts val="0"/>
              </a:spcBef>
              <a:spcAft>
                <a:spcPts val="0"/>
              </a:spcAft>
              <a:buNone/>
            </a:pPr>
            <a:r>
              <a:rPr lang="en-US" sz="1500" i="1" dirty="0"/>
              <a:t>GA DEA rs0 allocation = 500 TB</a:t>
            </a:r>
            <a:endParaRPr sz="1500" i="1" dirty="0"/>
          </a:p>
        </p:txBody>
      </p:sp>
      <p:sp>
        <p:nvSpPr>
          <p:cNvPr id="333" name="Google Shape;333;p33"/>
          <p:cNvSpPr/>
          <p:nvPr/>
        </p:nvSpPr>
        <p:spPr>
          <a:xfrm>
            <a:off x="3121125" y="3415725"/>
            <a:ext cx="533400" cy="501600"/>
          </a:xfrm>
          <a:prstGeom prs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7;p70">
            <a:extLst>
              <a:ext uri="{FF2B5EF4-FFF2-40B4-BE49-F238E27FC236}">
                <a16:creationId xmlns:a16="http://schemas.microsoft.com/office/drawing/2014/main" id="{5FE1822C-E3A4-40CE-9D41-0E3F787F08A7}"/>
              </a:ext>
            </a:extLst>
          </p:cNvPr>
          <p:cNvSpPr txBox="1"/>
          <p:nvPr/>
        </p:nvSpPr>
        <p:spPr>
          <a:xfrm>
            <a:off x="78921" y="525948"/>
            <a:ext cx="8829600" cy="523200"/>
          </a:xfrm>
          <a:prstGeom prst="rect">
            <a:avLst/>
          </a:prstGeom>
          <a:noFill/>
          <a:ln>
            <a:noFill/>
          </a:ln>
        </p:spPr>
        <p:txBody>
          <a:bodyPr vert="horz" wrap="square" lIns="91440" tIns="45720" rIns="91440" bIns="45720" numCol="1" anchor="ctr" anchorCtr="0" compatLnSpc="1">
            <a:prstTxWarp prst="textNoShape">
              <a:avLst/>
            </a:prstTxWarp>
            <a:normAutofit/>
          </a:bodyPr>
          <a:lstStyle>
            <a:lvl1pPr eaLnBrk="0" fontAlgn="base" hangingPunct="0">
              <a:spcBef>
                <a:spcPct val="0"/>
              </a:spcBef>
              <a:spcAft>
                <a:spcPct val="0"/>
              </a:spcAft>
              <a:defRPr sz="2700" b="1">
                <a:solidFill>
                  <a:srgbClr val="527688"/>
                </a:solidFill>
                <a:latin typeface="+mj-lt"/>
                <a:ea typeface="ＭＳ Ｐゴシック"/>
                <a:cs typeface="+mj-cs"/>
              </a:defRPr>
            </a:lvl1pPr>
            <a:lvl2pPr eaLnBrk="0" fontAlgn="base" hangingPunct="0">
              <a:spcBef>
                <a:spcPct val="0"/>
              </a:spcBef>
              <a:spcAft>
                <a:spcPct val="0"/>
              </a:spcAft>
              <a:defRPr sz="2700">
                <a:solidFill>
                  <a:srgbClr val="527688"/>
                </a:solidFill>
                <a:latin typeface="Arial" charset="0"/>
                <a:ea typeface="ＭＳ Ｐゴシック" charset="0"/>
                <a:cs typeface="Arial" charset="0"/>
              </a:defRPr>
            </a:lvl2pPr>
            <a:lvl3pPr eaLnBrk="0" fontAlgn="base" hangingPunct="0">
              <a:spcBef>
                <a:spcPct val="0"/>
              </a:spcBef>
              <a:spcAft>
                <a:spcPct val="0"/>
              </a:spcAft>
              <a:defRPr sz="2700">
                <a:solidFill>
                  <a:srgbClr val="527688"/>
                </a:solidFill>
                <a:latin typeface="Arial" charset="0"/>
                <a:ea typeface="ＭＳ Ｐゴシック" charset="0"/>
                <a:cs typeface="Arial" charset="0"/>
              </a:defRPr>
            </a:lvl3pPr>
            <a:lvl4pPr eaLnBrk="0" fontAlgn="base" hangingPunct="0">
              <a:spcBef>
                <a:spcPct val="0"/>
              </a:spcBef>
              <a:spcAft>
                <a:spcPct val="0"/>
              </a:spcAft>
              <a:defRPr sz="2700">
                <a:solidFill>
                  <a:srgbClr val="527688"/>
                </a:solidFill>
                <a:latin typeface="Arial" charset="0"/>
                <a:ea typeface="ＭＳ Ｐゴシック" charset="0"/>
                <a:cs typeface="Arial" charset="0"/>
              </a:defRPr>
            </a:lvl4pPr>
            <a:lvl5pPr eaLnBrk="0" fontAlgn="base" hangingPunct="0">
              <a:spcBef>
                <a:spcPct val="0"/>
              </a:spcBef>
              <a:spcAft>
                <a:spcPct val="0"/>
              </a:spcAft>
              <a:defRPr sz="2700">
                <a:solidFill>
                  <a:srgbClr val="527688"/>
                </a:solidFill>
                <a:latin typeface="Arial" charset="0"/>
                <a:ea typeface="ＭＳ Ｐゴシック" charset="0"/>
                <a:cs typeface="Arial" charset="0"/>
              </a:defRPr>
            </a:lvl5pPr>
            <a:lvl6pPr marL="342900" fontAlgn="base">
              <a:spcBef>
                <a:spcPct val="0"/>
              </a:spcBef>
              <a:spcAft>
                <a:spcPct val="0"/>
              </a:spcAft>
              <a:defRPr sz="2700">
                <a:solidFill>
                  <a:srgbClr val="527688"/>
                </a:solidFill>
                <a:latin typeface="Arial" charset="0"/>
                <a:cs typeface="Arial" charset="0"/>
              </a:defRPr>
            </a:lvl6pPr>
            <a:lvl7pPr marL="685800" fontAlgn="base">
              <a:spcBef>
                <a:spcPct val="0"/>
              </a:spcBef>
              <a:spcAft>
                <a:spcPct val="0"/>
              </a:spcAft>
              <a:defRPr sz="2700">
                <a:solidFill>
                  <a:srgbClr val="527688"/>
                </a:solidFill>
                <a:latin typeface="Arial" charset="0"/>
                <a:cs typeface="Arial" charset="0"/>
              </a:defRPr>
            </a:lvl7pPr>
            <a:lvl8pPr marL="1028700" fontAlgn="base">
              <a:spcBef>
                <a:spcPct val="0"/>
              </a:spcBef>
              <a:spcAft>
                <a:spcPct val="0"/>
              </a:spcAft>
              <a:defRPr sz="2700">
                <a:solidFill>
                  <a:srgbClr val="527688"/>
                </a:solidFill>
                <a:latin typeface="Arial" charset="0"/>
                <a:cs typeface="Arial" charset="0"/>
              </a:defRPr>
            </a:lvl8pPr>
            <a:lvl9pPr marL="1371600" fontAlgn="base">
              <a:spcBef>
                <a:spcPct val="0"/>
              </a:spcBef>
              <a:spcAft>
                <a:spcPct val="0"/>
              </a:spcAft>
              <a:defRPr sz="2700">
                <a:solidFill>
                  <a:srgbClr val="527688"/>
                </a:solidFill>
                <a:latin typeface="Arial" charset="0"/>
                <a:cs typeface="Arial" charset="0"/>
              </a:defRPr>
            </a:lvl9pPr>
          </a:lstStyle>
          <a:p>
            <a:r>
              <a:rPr lang="en-GB" dirty="0"/>
              <a:t>Real time Data Analytics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9512-6514-4A35-A159-C6F3A0516CB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7F49008-2400-4B23-A40E-1B1F24FF660F}"/>
              </a:ext>
            </a:extLst>
          </p:cNvPr>
          <p:cNvSpPr>
            <a:spLocks noGrp="1"/>
          </p:cNvSpPr>
          <p:nvPr>
            <p:ph idx="1"/>
          </p:nvPr>
        </p:nvSpPr>
        <p:spPr>
          <a:xfrm>
            <a:off x="400928" y="1266091"/>
            <a:ext cx="8229600" cy="2751751"/>
          </a:xfrm>
        </p:spPr>
        <p:txBody>
          <a:bodyPr/>
          <a:lstStyle/>
          <a:p>
            <a:endParaRPr lang="en-US" dirty="0"/>
          </a:p>
          <a:p>
            <a:r>
              <a:rPr lang="en-US" b="0" i="0" dirty="0">
                <a:solidFill>
                  <a:srgbClr val="000000"/>
                </a:solidFill>
                <a:effectLst/>
                <a:latin typeface="Public Sans"/>
                <a:ea typeface="ＭＳ Ｐゴシック"/>
              </a:rPr>
              <a:t>The ANU-Optus partnership </a:t>
            </a:r>
            <a:r>
              <a:rPr lang="en-US" dirty="0">
                <a:solidFill>
                  <a:srgbClr val="000000"/>
                </a:solidFill>
                <a:latin typeface="Public Sans"/>
                <a:ea typeface="ＭＳ Ｐゴシック"/>
              </a:rPr>
              <a:t>is </a:t>
            </a:r>
            <a:r>
              <a:rPr lang="en-US" b="0" i="0" dirty="0">
                <a:solidFill>
                  <a:srgbClr val="000000"/>
                </a:solidFill>
                <a:effectLst/>
                <a:latin typeface="Public Sans"/>
                <a:ea typeface="ＭＳ Ｐゴシック"/>
              </a:rPr>
              <a:t>the</a:t>
            </a:r>
            <a:r>
              <a:rPr lang="en-US" dirty="0">
                <a:solidFill>
                  <a:srgbClr val="000000"/>
                </a:solidFill>
                <a:latin typeface="Public Sans"/>
                <a:ea typeface="ＭＳ Ｐゴシック"/>
              </a:rPr>
              <a:t> core</a:t>
            </a:r>
            <a:r>
              <a:rPr lang="en-US" b="0" i="0" dirty="0">
                <a:solidFill>
                  <a:srgbClr val="000000"/>
                </a:solidFill>
                <a:effectLst/>
                <a:latin typeface="Public Sans"/>
                <a:ea typeface="ＭＳ Ｐゴシック"/>
              </a:rPr>
              <a:t> of an aspirational approach that is paramount to reducing the future likelihood of catastrophic bushfires</a:t>
            </a:r>
            <a:r>
              <a:rPr lang="en-US" dirty="0">
                <a:ea typeface="ＭＳ Ｐゴシック"/>
              </a:rPr>
              <a:t>. </a:t>
            </a:r>
            <a:endParaRPr lang="en-US" dirty="0"/>
          </a:p>
          <a:p>
            <a:endParaRPr lang="en-US" dirty="0"/>
          </a:p>
          <a:p>
            <a:r>
              <a:rPr lang="en-US" b="0" i="0" dirty="0">
                <a:solidFill>
                  <a:srgbClr val="000000"/>
                </a:solidFill>
                <a:effectLst/>
                <a:latin typeface="Public Sans"/>
                <a:ea typeface="ＭＳ Ｐゴシック"/>
              </a:rPr>
              <a:t>Contact us if you are interested in contributing </a:t>
            </a:r>
            <a:r>
              <a:rPr lang="en-US" dirty="0">
                <a:solidFill>
                  <a:srgbClr val="000000"/>
                </a:solidFill>
                <a:latin typeface="Public Sans"/>
                <a:ea typeface="ＭＳ Ｐゴシック"/>
              </a:rPr>
              <a:t>to or</a:t>
            </a:r>
            <a:r>
              <a:rPr lang="en-US" b="0" i="0" dirty="0">
                <a:solidFill>
                  <a:srgbClr val="000000"/>
                </a:solidFill>
                <a:effectLst/>
                <a:latin typeface="Public Sans"/>
                <a:ea typeface="ＭＳ Ｐゴシック"/>
              </a:rPr>
              <a:t> participating in this or the broader ANU Bushfire Initiative</a:t>
            </a:r>
            <a:endParaRPr lang="en-US" dirty="0">
              <a:ea typeface="ＭＳ Ｐゴシック"/>
            </a:endParaRPr>
          </a:p>
        </p:txBody>
      </p:sp>
    </p:spTree>
    <p:extLst>
      <p:ext uri="{BB962C8B-B14F-4D97-AF65-F5344CB8AC3E}">
        <p14:creationId xmlns:p14="http://schemas.microsoft.com/office/powerpoint/2010/main" val="163631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CCCB-4495-4421-9B6D-094FE7F75473}"/>
              </a:ext>
            </a:extLst>
          </p:cNvPr>
          <p:cNvSpPr>
            <a:spLocks noGrp="1"/>
          </p:cNvSpPr>
          <p:nvPr>
            <p:ph type="title"/>
          </p:nvPr>
        </p:nvSpPr>
        <p:spPr>
          <a:xfrm>
            <a:off x="464202" y="573881"/>
            <a:ext cx="8233711" cy="610560"/>
          </a:xfrm>
        </p:spPr>
        <p:txBody>
          <a:bodyPr/>
          <a:lstStyle/>
          <a:p>
            <a:r>
              <a:rPr lang="en-AU" dirty="0">
                <a:ea typeface="ＭＳ Ｐゴシック"/>
              </a:rPr>
              <a:t>ANU Bushfire Initiative </a:t>
            </a:r>
            <a:endParaRPr lang="en-AU" dirty="0"/>
          </a:p>
        </p:txBody>
      </p:sp>
      <p:sp>
        <p:nvSpPr>
          <p:cNvPr id="3" name="Content Placeholder 2">
            <a:extLst>
              <a:ext uri="{FF2B5EF4-FFF2-40B4-BE49-F238E27FC236}">
                <a16:creationId xmlns:a16="http://schemas.microsoft.com/office/drawing/2014/main" id="{D12F799E-8823-44E5-B4DB-6EFF3494E7C9}"/>
              </a:ext>
            </a:extLst>
          </p:cNvPr>
          <p:cNvSpPr>
            <a:spLocks noGrp="1"/>
          </p:cNvSpPr>
          <p:nvPr>
            <p:ph idx="1"/>
          </p:nvPr>
        </p:nvSpPr>
        <p:spPr>
          <a:xfrm>
            <a:off x="197787" y="1116387"/>
            <a:ext cx="8936916" cy="3157538"/>
          </a:xfrm>
        </p:spPr>
        <p:txBody>
          <a:bodyPr/>
          <a:lstStyle/>
          <a:p>
            <a:r>
              <a:rPr lang="en-AU" sz="2000" dirty="0">
                <a:ea typeface="ＭＳ Ｐゴシック"/>
              </a:rPr>
              <a:t>Current methods cannot beat catastrophic fire conditions</a:t>
            </a:r>
          </a:p>
          <a:p>
            <a:r>
              <a:rPr lang="en-AU" sz="2000" dirty="0">
                <a:ea typeface="ＭＳ Ｐゴシック"/>
              </a:rPr>
              <a:t>Remote lightning ignitions cause most of the damage</a:t>
            </a:r>
          </a:p>
          <a:p>
            <a:r>
              <a:rPr lang="en-AU" sz="2000">
                <a:ea typeface="ＭＳ Ｐゴシック"/>
                <a:cs typeface="+mn-lt"/>
              </a:rPr>
              <a:t>Inability to control large fires a key factor in 2019-2020 </a:t>
            </a:r>
            <a:endParaRPr lang="en-AU" sz="2000">
              <a:ea typeface="+mn-lt"/>
              <a:cs typeface="+mn-lt"/>
            </a:endParaRPr>
          </a:p>
          <a:p>
            <a:r>
              <a:rPr lang="en-AU" sz="2000">
                <a:ea typeface="+mn-lt"/>
                <a:cs typeface="+mn-lt"/>
              </a:rPr>
              <a:t>After ignition, time is limited to act before the fire is too large</a:t>
            </a:r>
            <a:endParaRPr lang="en-AU" sz="2000" dirty="0">
              <a:ea typeface="ＭＳ Ｐゴシック"/>
            </a:endParaRPr>
          </a:p>
          <a:p>
            <a:r>
              <a:rPr lang="en-AU" sz="2000" dirty="0">
                <a:ea typeface="ＭＳ Ｐゴシック"/>
              </a:rPr>
              <a:t>Detect and extinguish ignitions before they spread and become hazardous</a:t>
            </a:r>
            <a:endParaRPr lang="en-AU" dirty="0"/>
          </a:p>
          <a:p>
            <a:r>
              <a:rPr lang="en-AU" sz="2000" dirty="0">
                <a:ea typeface="ＭＳ Ｐゴシック"/>
              </a:rPr>
              <a:t>Faster is better.</a:t>
            </a:r>
            <a:endParaRPr lang="en-AU" sz="2000" dirty="0"/>
          </a:p>
        </p:txBody>
      </p:sp>
      <p:sp>
        <p:nvSpPr>
          <p:cNvPr id="4" name="TextBox 3">
            <a:extLst>
              <a:ext uri="{FF2B5EF4-FFF2-40B4-BE49-F238E27FC236}">
                <a16:creationId xmlns:a16="http://schemas.microsoft.com/office/drawing/2014/main" id="{1036E8FE-A445-4149-BD6F-8B357BEB158A}"/>
              </a:ext>
            </a:extLst>
          </p:cNvPr>
          <p:cNvSpPr txBox="1"/>
          <p:nvPr/>
        </p:nvSpPr>
        <p:spPr>
          <a:xfrm>
            <a:off x="3359989" y="3824475"/>
            <a:ext cx="55862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dirty="0">
                <a:solidFill>
                  <a:schemeClr val="tx1"/>
                </a:solidFill>
              </a:rPr>
              <a:t>Changing the way we fight fires</a:t>
            </a:r>
            <a:endParaRPr lang="en-US" sz="2800" b="1" dirty="0">
              <a:solidFill>
                <a:schemeClr val="tx1"/>
              </a:solidFill>
            </a:endParaRPr>
          </a:p>
        </p:txBody>
      </p:sp>
      <p:pic>
        <p:nvPicPr>
          <p:cNvPr id="6" name="Picture 5">
            <a:extLst>
              <a:ext uri="{FF2B5EF4-FFF2-40B4-BE49-F238E27FC236}">
                <a16:creationId xmlns:a16="http://schemas.microsoft.com/office/drawing/2014/main" id="{E7D2F9CA-EFF8-4B4B-A816-FCA483A873DC}"/>
              </a:ext>
            </a:extLst>
          </p:cNvPr>
          <p:cNvPicPr>
            <a:picLocks noChangeAspect="1"/>
          </p:cNvPicPr>
          <p:nvPr/>
        </p:nvPicPr>
        <p:blipFill>
          <a:blip r:embed="rId2"/>
          <a:stretch>
            <a:fillRect/>
          </a:stretch>
        </p:blipFill>
        <p:spPr>
          <a:xfrm>
            <a:off x="70" y="3349184"/>
            <a:ext cx="2886275" cy="1595501"/>
          </a:xfrm>
          <a:prstGeom prst="rect">
            <a:avLst/>
          </a:prstGeom>
        </p:spPr>
      </p:pic>
    </p:spTree>
    <p:extLst>
      <p:ext uri="{BB962C8B-B14F-4D97-AF65-F5344CB8AC3E}">
        <p14:creationId xmlns:p14="http://schemas.microsoft.com/office/powerpoint/2010/main" val="182470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61" y="515452"/>
            <a:ext cx="8244401" cy="1010617"/>
          </a:xfrm>
        </p:spPr>
        <p:txBody>
          <a:bodyPr>
            <a:normAutofit/>
          </a:bodyPr>
          <a:lstStyle/>
          <a:p>
            <a:pPr algn="ctr"/>
            <a:r>
              <a:rPr lang="en-AU" sz="2000" b="1" dirty="0">
                <a:solidFill>
                  <a:srgbClr val="527688"/>
                </a:solidFill>
                <a:ea typeface="ＭＳ Ｐゴシック"/>
              </a:rPr>
              <a:t>Detect and extinguish a small bushfire before it can spread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4143" y="1332498"/>
            <a:ext cx="4360985" cy="3257979"/>
          </a:xfrm>
        </p:spPr>
      </p:pic>
      <p:sp>
        <p:nvSpPr>
          <p:cNvPr id="3" name="Rectangle 2">
            <a:extLst>
              <a:ext uri="{FF2B5EF4-FFF2-40B4-BE49-F238E27FC236}">
                <a16:creationId xmlns:a16="http://schemas.microsoft.com/office/drawing/2014/main" id="{915D4B51-F858-451C-9D4C-47B3C67D5C46}"/>
              </a:ext>
            </a:extLst>
          </p:cNvPr>
          <p:cNvSpPr/>
          <p:nvPr/>
        </p:nvSpPr>
        <p:spPr>
          <a:xfrm>
            <a:off x="3573168" y="4752036"/>
            <a:ext cx="1813317" cy="215444"/>
          </a:xfrm>
          <a:prstGeom prst="rect">
            <a:avLst/>
          </a:prstGeom>
        </p:spPr>
        <p:txBody>
          <a:bodyPr wrap="none">
            <a:spAutoFit/>
          </a:bodyPr>
          <a:lstStyle/>
          <a:p>
            <a:r>
              <a:rPr lang="en-AU" sz="800" dirty="0">
                <a:solidFill>
                  <a:srgbClr val="5F6368"/>
                </a:solidFill>
                <a:latin typeface="arial" panose="020B0604020202020204" pitchFamily="34" charset="0"/>
              </a:rPr>
              <a:t>Artist's impression of our aspiration </a:t>
            </a:r>
            <a:endParaRPr lang="en-AU" sz="800" dirty="0"/>
          </a:p>
        </p:txBody>
      </p:sp>
    </p:spTree>
    <p:extLst>
      <p:ext uri="{BB962C8B-B14F-4D97-AF65-F5344CB8AC3E}">
        <p14:creationId xmlns:p14="http://schemas.microsoft.com/office/powerpoint/2010/main" val="160326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0883" y="1213204"/>
            <a:ext cx="2845800" cy="1724067"/>
          </a:xfrm>
          <a:prstGeom prst="rect">
            <a:avLst/>
          </a:prstGeom>
          <a:solidFill>
            <a:srgbClr val="92D05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685800">
              <a:buClrTx/>
            </a:pPr>
            <a:r>
              <a:rPr lang="en-AU" sz="1350" kern="1200" dirty="0">
                <a:solidFill>
                  <a:srgbClr val="000000"/>
                </a:solidFill>
                <a:latin typeface="Arial"/>
                <a:cs typeface="Arial"/>
              </a:rPr>
              <a:t>1. Prevention &amp; risk reduction</a:t>
            </a:r>
          </a:p>
          <a:p>
            <a:pPr algn="ctr" defTabSz="685800">
              <a:buClrTx/>
            </a:pPr>
            <a:endParaRPr lang="en-AU" sz="1350" kern="1200" dirty="0">
              <a:solidFill>
                <a:srgbClr val="000000"/>
              </a:solidFill>
              <a:latin typeface="Arial"/>
              <a:cs typeface="Arial"/>
            </a:endParaRPr>
          </a:p>
          <a:p>
            <a:pPr defTabSz="685800">
              <a:buClrTx/>
            </a:pPr>
            <a:r>
              <a:rPr lang="en-AU" sz="1100" kern="1200" dirty="0">
                <a:solidFill>
                  <a:srgbClr val="000000"/>
                </a:solidFill>
                <a:latin typeface="Arial"/>
                <a:cs typeface="Arial"/>
              </a:rPr>
              <a:t>Implement and evaluate the effectiveness of novel and existing fire risk reduction strategies – ecological approaches.</a:t>
            </a: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p:txBody>
      </p:sp>
      <p:sp>
        <p:nvSpPr>
          <p:cNvPr id="8" name="Rectangle 7"/>
          <p:cNvSpPr/>
          <p:nvPr/>
        </p:nvSpPr>
        <p:spPr>
          <a:xfrm>
            <a:off x="3223384" y="1223620"/>
            <a:ext cx="2845800" cy="1724067"/>
          </a:xfrm>
          <a:prstGeom prst="rect">
            <a:avLst/>
          </a:prstGeom>
          <a:solidFill>
            <a:srgbClr val="FF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buClrTx/>
            </a:pPr>
            <a:r>
              <a:rPr lang="en-AU" sz="1350" kern="1200" dirty="0">
                <a:solidFill>
                  <a:srgbClr val="000000"/>
                </a:solidFill>
                <a:latin typeface="Arial"/>
                <a:cs typeface="Arial"/>
              </a:rPr>
              <a:t>2. Lightning forecasting &amp; detection</a:t>
            </a: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endParaRPr lang="en-AU" sz="900" kern="1200" dirty="0">
              <a:solidFill>
                <a:srgbClr val="000000"/>
              </a:solidFill>
              <a:latin typeface="Arial"/>
              <a:cs typeface="Arial"/>
            </a:endParaRPr>
          </a:p>
          <a:p>
            <a:pPr algn="ctr" defTabSz="685800">
              <a:buClrTx/>
            </a:pPr>
            <a:endParaRPr lang="en-AU" sz="900" kern="1200" dirty="0">
              <a:solidFill>
                <a:srgbClr val="000000"/>
              </a:solidFill>
              <a:latin typeface="Arial"/>
              <a:cs typeface="Arial"/>
            </a:endParaRPr>
          </a:p>
          <a:p>
            <a:pPr marL="171450" indent="-171450" defTabSz="685800">
              <a:buClrTx/>
              <a:buFont typeface="Arial" panose="020B0604020202020204" pitchFamily="34" charset="0"/>
              <a:buChar char="•"/>
            </a:pPr>
            <a:r>
              <a:rPr lang="en-AU" sz="1100" kern="1200" dirty="0">
                <a:solidFill>
                  <a:srgbClr val="000000"/>
                </a:solidFill>
                <a:latin typeface="Arial"/>
                <a:cs typeface="Arial"/>
              </a:rPr>
              <a:t>Lightning - 80-90% area burnt 2019-20</a:t>
            </a:r>
          </a:p>
          <a:p>
            <a:pPr marL="171450" indent="-171450" defTabSz="685800">
              <a:buClrTx/>
              <a:buFont typeface="Arial" panose="020B0604020202020204" pitchFamily="34" charset="0"/>
              <a:buChar char="•"/>
            </a:pPr>
            <a:r>
              <a:rPr lang="en-AU" sz="1100" kern="1200" dirty="0">
                <a:solidFill>
                  <a:srgbClr val="000000"/>
                </a:solidFill>
                <a:latin typeface="Arial"/>
                <a:cs typeface="Arial"/>
              </a:rPr>
              <a:t>Forecast lightning strikes </a:t>
            </a:r>
          </a:p>
          <a:p>
            <a:pPr marL="171450" indent="-171450" defTabSz="685800">
              <a:buClrTx/>
              <a:buFont typeface="Arial" panose="020B0604020202020204" pitchFamily="34" charset="0"/>
              <a:buChar char="•"/>
            </a:pPr>
            <a:r>
              <a:rPr lang="en-AU" sz="1100" kern="1200" dirty="0">
                <a:solidFill>
                  <a:srgbClr val="000000"/>
                </a:solidFill>
                <a:latin typeface="Arial"/>
                <a:cs typeface="Arial"/>
              </a:rPr>
              <a:t>Predict lightning strikes that ignite fires</a:t>
            </a:r>
          </a:p>
        </p:txBody>
      </p:sp>
      <p:sp>
        <p:nvSpPr>
          <p:cNvPr id="9" name="Rectangle 8"/>
          <p:cNvSpPr/>
          <p:nvPr/>
        </p:nvSpPr>
        <p:spPr>
          <a:xfrm>
            <a:off x="6242899" y="1217315"/>
            <a:ext cx="2845800" cy="1719956"/>
          </a:xfrm>
          <a:prstGeom prst="rect">
            <a:avLst/>
          </a:prstGeom>
          <a:solidFill>
            <a:srgbClr val="FF9966">
              <a:alpha val="4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685800">
              <a:buClrTx/>
            </a:pPr>
            <a:r>
              <a:rPr lang="en-AU" sz="1350" kern="1200" dirty="0">
                <a:solidFill>
                  <a:srgbClr val="000000"/>
                </a:solidFill>
                <a:latin typeface="Arial"/>
                <a:cs typeface="Arial"/>
              </a:rPr>
              <a:t>3. Ignition detection</a:t>
            </a: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r>
              <a:rPr lang="en-AU" sz="1100" b="1" kern="1200" dirty="0">
                <a:solidFill>
                  <a:srgbClr val="000000"/>
                </a:solidFill>
                <a:latin typeface="Arial"/>
                <a:cs typeface="Arial"/>
              </a:rPr>
              <a:t>Optimise layered technologies: </a:t>
            </a:r>
          </a:p>
          <a:p>
            <a:pPr marL="471170" lvl="1" indent="-128270" defTabSz="685800">
              <a:buClrTx/>
              <a:buFontTx/>
              <a:buChar char="-"/>
            </a:pPr>
            <a:r>
              <a:rPr lang="en-AU" sz="1000" kern="1200" dirty="0">
                <a:solidFill>
                  <a:schemeClr val="tx1"/>
                </a:solidFill>
                <a:latin typeface="Arial"/>
                <a:cs typeface="Arial"/>
              </a:rPr>
              <a:t>Ground-based cameras </a:t>
            </a:r>
          </a:p>
          <a:p>
            <a:pPr marL="471170" lvl="1" indent="-128270" defTabSz="685800">
              <a:buClrTx/>
              <a:buFontTx/>
              <a:buChar char="-"/>
            </a:pPr>
            <a:r>
              <a:rPr lang="en-AU" sz="1000" kern="1200" dirty="0">
                <a:solidFill>
                  <a:schemeClr val="tx1"/>
                </a:solidFill>
                <a:latin typeface="Arial"/>
                <a:cs typeface="Arial"/>
              </a:rPr>
              <a:t>Sensors and IoT</a:t>
            </a:r>
          </a:p>
          <a:p>
            <a:pPr marL="471170" lvl="1" indent="-128270" defTabSz="685800">
              <a:buClrTx/>
              <a:buFontTx/>
              <a:buChar char="-"/>
            </a:pPr>
            <a:r>
              <a:rPr lang="en-AU" sz="1000" kern="1200" dirty="0">
                <a:solidFill>
                  <a:schemeClr val="tx1"/>
                </a:solidFill>
                <a:latin typeface="Arial"/>
                <a:cs typeface="Arial"/>
              </a:rPr>
              <a:t>Drones</a:t>
            </a:r>
          </a:p>
          <a:p>
            <a:pPr marL="471170" lvl="1" indent="-128270" defTabSz="685800">
              <a:buClrTx/>
              <a:buFontTx/>
              <a:buChar char="-"/>
            </a:pPr>
            <a:r>
              <a:rPr lang="en-AU" sz="1000" kern="1200" dirty="0">
                <a:solidFill>
                  <a:schemeClr val="tx1"/>
                </a:solidFill>
                <a:latin typeface="Arial"/>
                <a:cs typeface="Arial"/>
              </a:rPr>
              <a:t>Balloons</a:t>
            </a:r>
          </a:p>
          <a:p>
            <a:pPr marL="471170" lvl="1" indent="-128270" defTabSz="685800">
              <a:buClrTx/>
              <a:buFontTx/>
              <a:buChar char="-"/>
            </a:pPr>
            <a:r>
              <a:rPr lang="en-AU" sz="1000" kern="1200" dirty="0">
                <a:solidFill>
                  <a:schemeClr val="tx1"/>
                </a:solidFill>
                <a:latin typeface="Arial"/>
                <a:cs typeface="Arial"/>
              </a:rPr>
              <a:t>Satellites</a:t>
            </a:r>
            <a:r>
              <a:rPr lang="en-AU" sz="1100" kern="1200" dirty="0">
                <a:solidFill>
                  <a:schemeClr val="tx1"/>
                </a:solidFill>
                <a:latin typeface="Arial"/>
                <a:cs typeface="Arial"/>
              </a:rPr>
              <a:t> </a:t>
            </a:r>
          </a:p>
        </p:txBody>
      </p:sp>
      <p:sp>
        <p:nvSpPr>
          <p:cNvPr id="10" name="Rectangle 9"/>
          <p:cNvSpPr/>
          <p:nvPr/>
        </p:nvSpPr>
        <p:spPr>
          <a:xfrm>
            <a:off x="153848" y="3243018"/>
            <a:ext cx="2846400" cy="1589249"/>
          </a:xfrm>
          <a:prstGeom prst="rect">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buClrTx/>
            </a:pPr>
            <a:r>
              <a:rPr lang="en-AU" sz="1350" kern="1200" dirty="0">
                <a:solidFill>
                  <a:srgbClr val="000000"/>
                </a:solidFill>
                <a:latin typeface="Arial"/>
                <a:cs typeface="Arial"/>
              </a:rPr>
              <a:t>4. Data analytics and communications</a:t>
            </a: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r>
              <a:rPr lang="en-AU" sz="1100" kern="1200" dirty="0">
                <a:solidFill>
                  <a:srgbClr val="000000"/>
                </a:solidFill>
                <a:latin typeface="Arial"/>
                <a:cs typeface="Arial"/>
              </a:rPr>
              <a:t>Analyse and communicate detection data rapidly to suppression vehicle</a:t>
            </a:r>
          </a:p>
        </p:txBody>
      </p:sp>
      <p:sp>
        <p:nvSpPr>
          <p:cNvPr id="11" name="Rectangle 10"/>
          <p:cNvSpPr/>
          <p:nvPr/>
        </p:nvSpPr>
        <p:spPr>
          <a:xfrm>
            <a:off x="3232119" y="3233925"/>
            <a:ext cx="2845800" cy="1589249"/>
          </a:xfrm>
          <a:prstGeom prst="rect">
            <a:avLst/>
          </a:prstGeom>
          <a:solidFill>
            <a:schemeClr val="accent1">
              <a:lumMod val="90000"/>
              <a:alpha val="5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buClrTx/>
            </a:pPr>
            <a:r>
              <a:rPr lang="en-AU" sz="1350" kern="1200" dirty="0">
                <a:solidFill>
                  <a:srgbClr val="000000"/>
                </a:solidFill>
                <a:latin typeface="Arial"/>
                <a:cs typeface="Arial"/>
              </a:rPr>
              <a:t>5. Safe and rapid suppression</a:t>
            </a: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endParaRPr lang="en-AU" sz="1350" kern="1200" dirty="0">
              <a:solidFill>
                <a:srgbClr val="000000"/>
              </a:solidFill>
              <a:latin typeface="Arial"/>
              <a:cs typeface="Arial"/>
            </a:endParaRPr>
          </a:p>
          <a:p>
            <a:pPr algn="ctr" defTabSz="685800">
              <a:buClrTx/>
            </a:pPr>
            <a:r>
              <a:rPr lang="en-AU" sz="1100" kern="1200" dirty="0">
                <a:solidFill>
                  <a:srgbClr val="000000"/>
                </a:solidFill>
                <a:latin typeface="Arial"/>
                <a:cs typeface="Arial"/>
              </a:rPr>
              <a:t>Deploy innovative technologies – </a:t>
            </a:r>
            <a:r>
              <a:rPr lang="en-AU" sz="1100" b="1" kern="1200" dirty="0">
                <a:solidFill>
                  <a:srgbClr val="000000"/>
                </a:solidFill>
                <a:latin typeface="Arial"/>
                <a:cs typeface="Arial"/>
              </a:rPr>
              <a:t>water gliders</a:t>
            </a:r>
            <a:r>
              <a:rPr lang="en-AU" sz="1100" kern="1200" dirty="0">
                <a:solidFill>
                  <a:srgbClr val="000000"/>
                </a:solidFill>
                <a:latin typeface="Arial"/>
                <a:cs typeface="Arial"/>
              </a:rPr>
              <a:t> -  to suppress fires</a:t>
            </a:r>
          </a:p>
        </p:txBody>
      </p:sp>
      <p:pic>
        <p:nvPicPr>
          <p:cNvPr id="1030" name="Picture 6" descr="Free Icon | Lightning bolt shadow"/>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323611" y="1743248"/>
            <a:ext cx="546872" cy="5468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Icon | Ey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341505" y="1318329"/>
            <a:ext cx="648588" cy="6485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sktop Computer Icon transparent PNG - StickPN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281279" y="3717764"/>
            <a:ext cx="626298" cy="6262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mb Icons - Download Free Vector Icons | Noun Proj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49007">
            <a:off x="4221247" y="3421931"/>
            <a:ext cx="926999" cy="92699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271726" y="3241299"/>
            <a:ext cx="2845800" cy="1581875"/>
          </a:xfrm>
          <a:prstGeom prst="rect">
            <a:avLst/>
          </a:prstGeom>
          <a:solidFill>
            <a:schemeClr val="bg1">
              <a:lumMod val="85000"/>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buClrTx/>
            </a:pPr>
            <a:r>
              <a:rPr lang="en-AU" sz="1350" kern="1200" dirty="0">
                <a:solidFill>
                  <a:srgbClr val="000000"/>
                </a:solidFill>
                <a:latin typeface="Arial"/>
                <a:cs typeface="Arial"/>
              </a:rPr>
              <a:t>6. Legal &amp; economic analysis</a:t>
            </a:r>
          </a:p>
          <a:p>
            <a:pPr algn="ctr" defTabSz="685800">
              <a:buClrTx/>
            </a:pPr>
            <a:endParaRPr lang="en-AU" sz="1350" kern="1200" dirty="0">
              <a:solidFill>
                <a:srgbClr val="000000"/>
              </a:solidFill>
              <a:latin typeface="Arial"/>
              <a:cs typeface="Arial"/>
            </a:endParaRPr>
          </a:p>
          <a:p>
            <a:pPr algn="ctr" defTabSz="685800">
              <a:buClrTx/>
            </a:pPr>
            <a:r>
              <a:rPr lang="en-US" sz="1100" kern="1200" dirty="0">
                <a:solidFill>
                  <a:srgbClr val="000000"/>
                </a:solidFill>
                <a:latin typeface="Arial"/>
                <a:cs typeface="Arial"/>
              </a:rPr>
              <a:t>Existing regulatory regime around airborne technologies and risk appetite during crisis</a:t>
            </a:r>
          </a:p>
          <a:p>
            <a:pPr algn="ctr" defTabSz="685800">
              <a:buClrTx/>
            </a:pPr>
            <a:endParaRPr lang="en-US" sz="1100" kern="1200" dirty="0">
              <a:solidFill>
                <a:srgbClr val="000000"/>
              </a:solidFill>
              <a:latin typeface="Arial"/>
              <a:cs typeface="Arial"/>
            </a:endParaRPr>
          </a:p>
          <a:p>
            <a:pPr algn="ctr" defTabSz="685800">
              <a:buClrTx/>
            </a:pPr>
            <a:r>
              <a:rPr lang="en-US" sz="1100" kern="1200" dirty="0">
                <a:solidFill>
                  <a:srgbClr val="000000"/>
                </a:solidFill>
                <a:latin typeface="Arial"/>
                <a:cs typeface="Arial"/>
              </a:rPr>
              <a:t>Economic analysis of options for detection and suppression</a:t>
            </a:r>
          </a:p>
        </p:txBody>
      </p:sp>
      <p:sp>
        <p:nvSpPr>
          <p:cNvPr id="22" name="Title 1">
            <a:extLst>
              <a:ext uri="{FF2B5EF4-FFF2-40B4-BE49-F238E27FC236}">
                <a16:creationId xmlns:a16="http://schemas.microsoft.com/office/drawing/2014/main" id="{666D1D92-9106-41B5-B285-60A0D634B6CB}"/>
              </a:ext>
            </a:extLst>
          </p:cNvPr>
          <p:cNvSpPr>
            <a:spLocks noGrp="1"/>
          </p:cNvSpPr>
          <p:nvPr>
            <p:ph type="title"/>
          </p:nvPr>
        </p:nvSpPr>
        <p:spPr>
          <a:xfrm>
            <a:off x="468313" y="444110"/>
            <a:ext cx="8229600" cy="857250"/>
          </a:xfrm>
        </p:spPr>
        <p:txBody>
          <a:bodyPr wrap="square" anchor="ctr">
            <a:normAutofit/>
          </a:bodyPr>
          <a:lstStyle/>
          <a:p>
            <a:pPr>
              <a:lnSpc>
                <a:spcPct val="90000"/>
              </a:lnSpc>
            </a:pPr>
            <a:r>
              <a:rPr lang="en-AU" sz="2400" dirty="0"/>
              <a:t>ANU Bushfire Initiative: Research Programs</a:t>
            </a:r>
            <a:endParaRPr lang="en-AU" sz="2100" b="1" dirty="0">
              <a:solidFill>
                <a:schemeClr val="tx1"/>
              </a:solidFill>
              <a:latin typeface="+mn-lt"/>
              <a:cs typeface="+mn-cs"/>
            </a:endParaRPr>
          </a:p>
        </p:txBody>
      </p:sp>
      <p:sp>
        <p:nvSpPr>
          <p:cNvPr id="3" name="TextBox 2">
            <a:extLst>
              <a:ext uri="{FF2B5EF4-FFF2-40B4-BE49-F238E27FC236}">
                <a16:creationId xmlns:a16="http://schemas.microsoft.com/office/drawing/2014/main" id="{B588CECB-1AE2-4457-A30F-77861D9C5951}"/>
              </a:ext>
            </a:extLst>
          </p:cNvPr>
          <p:cNvSpPr txBox="1"/>
          <p:nvPr/>
        </p:nvSpPr>
        <p:spPr>
          <a:xfrm>
            <a:off x="7564988" y="2602513"/>
            <a:ext cx="1348446" cy="261610"/>
          </a:xfrm>
          <a:prstGeom prst="rect">
            <a:avLst/>
          </a:prstGeom>
          <a:noFill/>
        </p:spPr>
        <p:txBody>
          <a:bodyPr wrap="none" lIns="91440" tIns="45720" rIns="91440" bIns="45720" rtlCol="0" anchor="t">
            <a:spAutoFit/>
          </a:bodyPr>
          <a:lstStyle/>
          <a:p>
            <a:r>
              <a:rPr lang="en-US" sz="1100" b="1" dirty="0">
                <a:solidFill>
                  <a:srgbClr val="FF0000"/>
                </a:solidFill>
              </a:rPr>
              <a:t>ANU-OPTUS </a:t>
            </a:r>
            <a:r>
              <a:rPr lang="en-US" sz="1100" b="1" dirty="0" err="1">
                <a:solidFill>
                  <a:srgbClr val="FF0000"/>
                </a:solidFill>
              </a:rPr>
              <a:t>CoE</a:t>
            </a:r>
            <a:endParaRPr lang="en-US" sz="1100" b="1" dirty="0">
              <a:solidFill>
                <a:srgbClr val="FF0000"/>
              </a:solidFill>
            </a:endParaRPr>
          </a:p>
        </p:txBody>
      </p:sp>
    </p:spTree>
    <p:extLst>
      <p:ext uri="{BB962C8B-B14F-4D97-AF65-F5344CB8AC3E}">
        <p14:creationId xmlns:p14="http://schemas.microsoft.com/office/powerpoint/2010/main" val="199595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6F9BF-7320-4F9A-940A-30A88475BB48}"/>
              </a:ext>
            </a:extLst>
          </p:cNvPr>
          <p:cNvSpPr>
            <a:spLocks noGrp="1"/>
          </p:cNvSpPr>
          <p:nvPr>
            <p:ph idx="1"/>
          </p:nvPr>
        </p:nvSpPr>
        <p:spPr>
          <a:xfrm>
            <a:off x="2826962" y="1238192"/>
            <a:ext cx="6077980" cy="3041300"/>
          </a:xfrm>
        </p:spPr>
        <p:txBody>
          <a:bodyPr/>
          <a:lstStyle/>
          <a:p>
            <a:pPr>
              <a:buNone/>
            </a:pPr>
            <a:r>
              <a:rPr lang="en-AU" sz="1800" dirty="0"/>
              <a:t>	</a:t>
            </a:r>
            <a:r>
              <a:rPr lang="en-US" sz="1800" dirty="0"/>
              <a:t>Detection –  an </a:t>
            </a:r>
            <a:r>
              <a:rPr lang="en-US" sz="1800" dirty="0" err="1"/>
              <a:t>optimised</a:t>
            </a:r>
            <a:r>
              <a:rPr lang="en-US" sz="1800" dirty="0"/>
              <a:t> and layered approach </a:t>
            </a:r>
            <a:r>
              <a:rPr lang="en-AU" sz="1800" dirty="0"/>
              <a:t>combining satellites, drones, balloons and networked IoT ground sensors:</a:t>
            </a:r>
          </a:p>
          <a:p>
            <a:pPr>
              <a:buNone/>
            </a:pPr>
            <a:endParaRPr lang="en-AU" sz="1800" dirty="0"/>
          </a:p>
          <a:p>
            <a:pPr lvl="1"/>
            <a:r>
              <a:rPr lang="en-AU" sz="1400" dirty="0"/>
              <a:t>Detectors on satellites can inspect large areas but cannot “see through” clouds. </a:t>
            </a:r>
          </a:p>
          <a:p>
            <a:pPr lvl="1"/>
            <a:r>
              <a:rPr lang="en-AU" sz="1400" dirty="0"/>
              <a:t>Drones detect smaller fires than satellites, fly below cloud cover and do accurate fast surveys of lightning ignitions at night</a:t>
            </a:r>
          </a:p>
          <a:p>
            <a:pPr lvl="1"/>
            <a:r>
              <a:rPr lang="en-AU" sz="1400" dirty="0"/>
              <a:t>Ground sensors/cameras on towers have limited fixed coverage in strategic locations and are inspecting continuously </a:t>
            </a:r>
          </a:p>
          <a:p>
            <a:pPr lvl="1"/>
            <a:r>
              <a:rPr lang="en-AU" sz="1400" dirty="0"/>
              <a:t>High Altitude Balloons / Drones maintain continuous coverage over high risk regions, providing telecommunications</a:t>
            </a:r>
            <a:endParaRPr lang="en-US" sz="1800" dirty="0"/>
          </a:p>
        </p:txBody>
      </p:sp>
      <p:sp>
        <p:nvSpPr>
          <p:cNvPr id="4" name="Slide Number Placeholder 3">
            <a:extLst>
              <a:ext uri="{FF2B5EF4-FFF2-40B4-BE49-F238E27FC236}">
                <a16:creationId xmlns:a16="http://schemas.microsoft.com/office/drawing/2014/main" id="{361211B2-C72A-4E75-A6CD-E68FAD8B8F26}"/>
              </a:ext>
            </a:extLst>
          </p:cNvPr>
          <p:cNvSpPr>
            <a:spLocks noGrp="1"/>
          </p:cNvSpPr>
          <p:nvPr>
            <p:ph type="sldNum" sz="quarter" idx="12"/>
          </p:nvPr>
        </p:nvSpPr>
        <p:spPr/>
        <p:txBody>
          <a:bodyPr/>
          <a:lstStyle/>
          <a:p>
            <a:fld id="{8E41B671-95F8-AD49-965B-CC100353298F}" type="slidenum">
              <a:rPr lang="en-AU" altLang="x-none"/>
              <a:pPr/>
              <a:t>5</a:t>
            </a:fld>
            <a:endParaRPr lang="en-AU" altLang="x-none"/>
          </a:p>
        </p:txBody>
      </p:sp>
      <p:sp>
        <p:nvSpPr>
          <p:cNvPr id="8" name="Title 7">
            <a:extLst>
              <a:ext uri="{FF2B5EF4-FFF2-40B4-BE49-F238E27FC236}">
                <a16:creationId xmlns:a16="http://schemas.microsoft.com/office/drawing/2014/main" id="{E6218658-059F-4C31-8ABD-671ECF9BE528}"/>
              </a:ext>
            </a:extLst>
          </p:cNvPr>
          <p:cNvSpPr>
            <a:spLocks noGrp="1"/>
          </p:cNvSpPr>
          <p:nvPr>
            <p:ph type="title"/>
          </p:nvPr>
        </p:nvSpPr>
        <p:spPr>
          <a:xfrm>
            <a:off x="468313" y="517609"/>
            <a:ext cx="8229600" cy="857250"/>
          </a:xfrm>
        </p:spPr>
        <p:txBody>
          <a:bodyPr/>
          <a:lstStyle/>
          <a:p>
            <a:r>
              <a:rPr lang="en-US" dirty="0"/>
              <a:t>ANU-Optus Bushfire Research </a:t>
            </a:r>
            <a:r>
              <a:rPr lang="en-US" dirty="0" err="1"/>
              <a:t>CoE</a:t>
            </a:r>
            <a:endParaRPr lang="en-US" dirty="0"/>
          </a:p>
        </p:txBody>
      </p:sp>
      <p:pic>
        <p:nvPicPr>
          <p:cNvPr id="12" name="Google Shape;302;p59">
            <a:extLst>
              <a:ext uri="{FF2B5EF4-FFF2-40B4-BE49-F238E27FC236}">
                <a16:creationId xmlns:a16="http://schemas.microsoft.com/office/drawing/2014/main" id="{76A744F6-D8A4-4E02-80EC-D7F472F9D3EB}"/>
              </a:ext>
            </a:extLst>
          </p:cNvPr>
          <p:cNvPicPr preferRelativeResize="0"/>
          <p:nvPr/>
        </p:nvPicPr>
        <p:blipFill>
          <a:blip r:embed="rId3">
            <a:alphaModFix/>
          </a:blip>
          <a:stretch>
            <a:fillRect/>
          </a:stretch>
        </p:blipFill>
        <p:spPr>
          <a:xfrm>
            <a:off x="191187" y="1267558"/>
            <a:ext cx="2082990" cy="1120491"/>
          </a:xfrm>
          <a:prstGeom prst="rect">
            <a:avLst/>
          </a:prstGeom>
          <a:noFill/>
          <a:ln>
            <a:noFill/>
          </a:ln>
        </p:spPr>
      </p:pic>
      <p:pic>
        <p:nvPicPr>
          <p:cNvPr id="13" name="Google Shape;301;p59">
            <a:extLst>
              <a:ext uri="{FF2B5EF4-FFF2-40B4-BE49-F238E27FC236}">
                <a16:creationId xmlns:a16="http://schemas.microsoft.com/office/drawing/2014/main" id="{B511D18E-49B3-4B6A-BFBC-82A7FB3895AB}"/>
              </a:ext>
            </a:extLst>
          </p:cNvPr>
          <p:cNvPicPr preferRelativeResize="0"/>
          <p:nvPr/>
        </p:nvPicPr>
        <p:blipFill>
          <a:blip r:embed="rId4">
            <a:alphaModFix/>
          </a:blip>
          <a:stretch>
            <a:fillRect/>
          </a:stretch>
        </p:blipFill>
        <p:spPr>
          <a:xfrm>
            <a:off x="660209" y="2246958"/>
            <a:ext cx="2166753" cy="1248683"/>
          </a:xfrm>
          <a:prstGeom prst="rect">
            <a:avLst/>
          </a:prstGeom>
          <a:noFill/>
          <a:ln>
            <a:noFill/>
          </a:ln>
        </p:spPr>
      </p:pic>
      <p:pic>
        <p:nvPicPr>
          <p:cNvPr id="15" name="Picture 2">
            <a:extLst>
              <a:ext uri="{FF2B5EF4-FFF2-40B4-BE49-F238E27FC236}">
                <a16:creationId xmlns:a16="http://schemas.microsoft.com/office/drawing/2014/main" id="{CAE87F69-4DE6-4411-94BE-B64AC2AA2F3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91451" y="3188578"/>
            <a:ext cx="1906814" cy="16943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FD0D6AC-D9B7-469A-A4B4-01D552E7D776}"/>
              </a:ext>
            </a:extLst>
          </p:cNvPr>
          <p:cNvSpPr txBox="1"/>
          <p:nvPr/>
        </p:nvSpPr>
        <p:spPr>
          <a:xfrm>
            <a:off x="4280549" y="4575109"/>
            <a:ext cx="4572000" cy="307777"/>
          </a:xfrm>
          <a:prstGeom prst="rect">
            <a:avLst/>
          </a:prstGeom>
          <a:noFill/>
        </p:spPr>
        <p:txBody>
          <a:bodyPr wrap="square">
            <a:spAutoFit/>
          </a:bodyPr>
          <a:lstStyle/>
          <a:p>
            <a:r>
              <a:rPr lang="en-US" dirty="0"/>
              <a:t>The ambitious program will run until 2025.</a:t>
            </a:r>
          </a:p>
        </p:txBody>
      </p:sp>
    </p:spTree>
    <p:extLst>
      <p:ext uri="{BB962C8B-B14F-4D97-AF65-F5344CB8AC3E}">
        <p14:creationId xmlns:p14="http://schemas.microsoft.com/office/powerpoint/2010/main" val="3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6F9BF-7320-4F9A-940A-30A88475BB48}"/>
              </a:ext>
            </a:extLst>
          </p:cNvPr>
          <p:cNvSpPr>
            <a:spLocks noGrp="1"/>
          </p:cNvSpPr>
          <p:nvPr>
            <p:ph idx="1"/>
          </p:nvPr>
        </p:nvSpPr>
        <p:spPr>
          <a:xfrm>
            <a:off x="2826962" y="1245226"/>
            <a:ext cx="6077980" cy="3041300"/>
          </a:xfrm>
        </p:spPr>
        <p:txBody>
          <a:bodyPr/>
          <a:lstStyle/>
          <a:p>
            <a:pPr>
              <a:buNone/>
            </a:pPr>
            <a:r>
              <a:rPr lang="en-AU" sz="1800" dirty="0"/>
              <a:t>	</a:t>
            </a:r>
            <a:r>
              <a:rPr lang="en-US" sz="1800" dirty="0"/>
              <a:t>Detection –  an </a:t>
            </a:r>
            <a:r>
              <a:rPr lang="en-US" sz="1800" dirty="0" err="1"/>
              <a:t>optimised</a:t>
            </a:r>
            <a:r>
              <a:rPr lang="en-US" sz="1800" dirty="0"/>
              <a:t> and layered approach </a:t>
            </a:r>
            <a:r>
              <a:rPr lang="en-AU" sz="1800" dirty="0"/>
              <a:t>combining satellites, drones, balloons and networked IoT ground sensors:</a:t>
            </a:r>
          </a:p>
          <a:p>
            <a:pPr>
              <a:buNone/>
            </a:pPr>
            <a:endParaRPr lang="en-AU" sz="1800" dirty="0"/>
          </a:p>
          <a:p>
            <a:pPr lvl="1"/>
            <a:r>
              <a:rPr lang="en-AU" sz="1400" dirty="0"/>
              <a:t>Detectors on satellites can inspect large areas but cannot “see through” clouds. </a:t>
            </a:r>
          </a:p>
          <a:p>
            <a:pPr lvl="1"/>
            <a:r>
              <a:rPr lang="en-AU" sz="1400" b="1" dirty="0">
                <a:solidFill>
                  <a:srgbClr val="00B050"/>
                </a:solidFill>
              </a:rPr>
              <a:t>Drones </a:t>
            </a:r>
            <a:r>
              <a:rPr lang="en-AU" sz="1400" dirty="0"/>
              <a:t>detect smaller fires than satellites, fly below cloud cover and do accurate fast surveys of lightning ignitions at night</a:t>
            </a:r>
          </a:p>
          <a:p>
            <a:pPr lvl="1"/>
            <a:r>
              <a:rPr lang="en-AU" sz="1400" dirty="0"/>
              <a:t>Ground sensors/</a:t>
            </a:r>
            <a:r>
              <a:rPr lang="en-AU" sz="1400" b="1" dirty="0">
                <a:solidFill>
                  <a:srgbClr val="00B050"/>
                </a:solidFill>
              </a:rPr>
              <a:t>cameras on towers </a:t>
            </a:r>
            <a:r>
              <a:rPr lang="en-AU" sz="1400" dirty="0"/>
              <a:t>have limited fixed coverage in strategic locations and are inspecting continuously </a:t>
            </a:r>
          </a:p>
          <a:p>
            <a:pPr lvl="1"/>
            <a:r>
              <a:rPr lang="en-AU" sz="1400" dirty="0"/>
              <a:t>High Altitude Balloons / Drones maintain continuous coverage over high-risk regions, providing telecommunications</a:t>
            </a:r>
            <a:endParaRPr lang="en-US" sz="1800" dirty="0"/>
          </a:p>
        </p:txBody>
      </p:sp>
      <p:sp>
        <p:nvSpPr>
          <p:cNvPr id="4" name="Slide Number Placeholder 3">
            <a:extLst>
              <a:ext uri="{FF2B5EF4-FFF2-40B4-BE49-F238E27FC236}">
                <a16:creationId xmlns:a16="http://schemas.microsoft.com/office/drawing/2014/main" id="{361211B2-C72A-4E75-A6CD-E68FAD8B8F26}"/>
              </a:ext>
            </a:extLst>
          </p:cNvPr>
          <p:cNvSpPr>
            <a:spLocks noGrp="1"/>
          </p:cNvSpPr>
          <p:nvPr>
            <p:ph type="sldNum" sz="quarter" idx="12"/>
          </p:nvPr>
        </p:nvSpPr>
        <p:spPr/>
        <p:txBody>
          <a:bodyPr/>
          <a:lstStyle/>
          <a:p>
            <a:fld id="{8E41B671-95F8-AD49-965B-CC100353298F}" type="slidenum">
              <a:rPr lang="en-AU" altLang="x-none"/>
              <a:pPr/>
              <a:t>6</a:t>
            </a:fld>
            <a:endParaRPr lang="en-AU" altLang="x-none"/>
          </a:p>
        </p:txBody>
      </p:sp>
      <p:sp>
        <p:nvSpPr>
          <p:cNvPr id="5" name="TextBox 4">
            <a:extLst>
              <a:ext uri="{FF2B5EF4-FFF2-40B4-BE49-F238E27FC236}">
                <a16:creationId xmlns:a16="http://schemas.microsoft.com/office/drawing/2014/main" id="{BC79B2A6-BFB3-4505-9A62-48FFAB1809A3}"/>
              </a:ext>
            </a:extLst>
          </p:cNvPr>
          <p:cNvSpPr txBox="1"/>
          <p:nvPr/>
        </p:nvSpPr>
        <p:spPr>
          <a:xfrm>
            <a:off x="3875649" y="4432716"/>
            <a:ext cx="3698448" cy="369332"/>
          </a:xfrm>
          <a:prstGeom prst="rect">
            <a:avLst/>
          </a:prstGeom>
          <a:noFill/>
        </p:spPr>
        <p:txBody>
          <a:bodyPr wrap="none" rtlCol="0">
            <a:spAutoFit/>
          </a:bodyPr>
          <a:lstStyle/>
          <a:p>
            <a:r>
              <a:rPr lang="en-AU" sz="1800" b="1" i="0" u="sng" dirty="0">
                <a:solidFill>
                  <a:srgbClr val="00B050"/>
                </a:solidFill>
                <a:effectLst/>
                <a:latin typeface="Calibri" panose="020F0502020204030204" pitchFamily="34" charset="0"/>
              </a:rPr>
              <a:t>Evaluation of Detection Techniques!</a:t>
            </a:r>
            <a:r>
              <a:rPr lang="en-AU" sz="1800" b="0" i="0" dirty="0">
                <a:solidFill>
                  <a:srgbClr val="00B050"/>
                </a:solidFill>
                <a:effectLst/>
                <a:latin typeface="Calibri" panose="020F0502020204030204" pitchFamily="34" charset="0"/>
              </a:rPr>
              <a:t> </a:t>
            </a:r>
            <a:endParaRPr lang="en-US" dirty="0">
              <a:solidFill>
                <a:srgbClr val="00B050"/>
              </a:solidFill>
            </a:endParaRPr>
          </a:p>
        </p:txBody>
      </p:sp>
      <p:sp>
        <p:nvSpPr>
          <p:cNvPr id="12" name="Title 7">
            <a:extLst>
              <a:ext uri="{FF2B5EF4-FFF2-40B4-BE49-F238E27FC236}">
                <a16:creationId xmlns:a16="http://schemas.microsoft.com/office/drawing/2014/main" id="{F0722E10-EE4B-416D-B36C-F217681FC70D}"/>
              </a:ext>
            </a:extLst>
          </p:cNvPr>
          <p:cNvSpPr txBox="1">
            <a:spLocks/>
          </p:cNvSpPr>
          <p:nvPr/>
        </p:nvSpPr>
        <p:spPr bwMode="auto">
          <a:xfrm>
            <a:off x="468313" y="517609"/>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700">
                <a:solidFill>
                  <a:srgbClr val="527688"/>
                </a:solidFill>
                <a:latin typeface="+mj-lt"/>
                <a:ea typeface="ＭＳ Ｐゴシック" charset="0"/>
                <a:cs typeface="+mj-cs"/>
              </a:defRPr>
            </a:lvl1pPr>
            <a:lvl2pPr algn="l" rtl="0" eaLnBrk="0" fontAlgn="base" hangingPunct="0">
              <a:spcBef>
                <a:spcPct val="0"/>
              </a:spcBef>
              <a:spcAft>
                <a:spcPct val="0"/>
              </a:spcAft>
              <a:defRPr sz="2700">
                <a:solidFill>
                  <a:srgbClr val="527688"/>
                </a:solidFill>
                <a:latin typeface="Arial" charset="0"/>
                <a:ea typeface="ＭＳ Ｐゴシック" charset="0"/>
                <a:cs typeface="Arial" charset="0"/>
              </a:defRPr>
            </a:lvl2pPr>
            <a:lvl3pPr algn="l" rtl="0" eaLnBrk="0" fontAlgn="base" hangingPunct="0">
              <a:spcBef>
                <a:spcPct val="0"/>
              </a:spcBef>
              <a:spcAft>
                <a:spcPct val="0"/>
              </a:spcAft>
              <a:defRPr sz="2700">
                <a:solidFill>
                  <a:srgbClr val="527688"/>
                </a:solidFill>
                <a:latin typeface="Arial" charset="0"/>
                <a:ea typeface="ＭＳ Ｐゴシック" charset="0"/>
                <a:cs typeface="Arial" charset="0"/>
              </a:defRPr>
            </a:lvl3pPr>
            <a:lvl4pPr algn="l" rtl="0" eaLnBrk="0" fontAlgn="base" hangingPunct="0">
              <a:spcBef>
                <a:spcPct val="0"/>
              </a:spcBef>
              <a:spcAft>
                <a:spcPct val="0"/>
              </a:spcAft>
              <a:defRPr sz="2700">
                <a:solidFill>
                  <a:srgbClr val="527688"/>
                </a:solidFill>
                <a:latin typeface="Arial" charset="0"/>
                <a:ea typeface="ＭＳ Ｐゴシック" charset="0"/>
                <a:cs typeface="Arial" charset="0"/>
              </a:defRPr>
            </a:lvl4pPr>
            <a:lvl5pPr algn="l" rtl="0" eaLnBrk="0" fontAlgn="base" hangingPunct="0">
              <a:spcBef>
                <a:spcPct val="0"/>
              </a:spcBef>
              <a:spcAft>
                <a:spcPct val="0"/>
              </a:spcAft>
              <a:defRPr sz="2700">
                <a:solidFill>
                  <a:srgbClr val="527688"/>
                </a:solidFill>
                <a:latin typeface="Arial" charset="0"/>
                <a:ea typeface="ＭＳ Ｐゴシック" charset="0"/>
                <a:cs typeface="Arial" charset="0"/>
              </a:defRPr>
            </a:lvl5pPr>
            <a:lvl6pPr marL="342900" algn="l" rtl="0" fontAlgn="base">
              <a:spcBef>
                <a:spcPct val="0"/>
              </a:spcBef>
              <a:spcAft>
                <a:spcPct val="0"/>
              </a:spcAft>
              <a:defRPr sz="2700">
                <a:solidFill>
                  <a:srgbClr val="527688"/>
                </a:solidFill>
                <a:latin typeface="Arial" charset="0"/>
                <a:cs typeface="Arial" charset="0"/>
              </a:defRPr>
            </a:lvl6pPr>
            <a:lvl7pPr marL="685800" algn="l" rtl="0" fontAlgn="base">
              <a:spcBef>
                <a:spcPct val="0"/>
              </a:spcBef>
              <a:spcAft>
                <a:spcPct val="0"/>
              </a:spcAft>
              <a:defRPr sz="2700">
                <a:solidFill>
                  <a:srgbClr val="527688"/>
                </a:solidFill>
                <a:latin typeface="Arial" charset="0"/>
                <a:cs typeface="Arial" charset="0"/>
              </a:defRPr>
            </a:lvl7pPr>
            <a:lvl8pPr marL="1028700" algn="l" rtl="0" fontAlgn="base">
              <a:spcBef>
                <a:spcPct val="0"/>
              </a:spcBef>
              <a:spcAft>
                <a:spcPct val="0"/>
              </a:spcAft>
              <a:defRPr sz="2700">
                <a:solidFill>
                  <a:srgbClr val="527688"/>
                </a:solidFill>
                <a:latin typeface="Arial" charset="0"/>
                <a:cs typeface="Arial" charset="0"/>
              </a:defRPr>
            </a:lvl8pPr>
            <a:lvl9pPr marL="1371600" algn="l" rtl="0" fontAlgn="base">
              <a:spcBef>
                <a:spcPct val="0"/>
              </a:spcBef>
              <a:spcAft>
                <a:spcPct val="0"/>
              </a:spcAft>
              <a:defRPr sz="2700">
                <a:solidFill>
                  <a:srgbClr val="527688"/>
                </a:solidFill>
                <a:latin typeface="Arial" charset="0"/>
                <a:cs typeface="Arial" charset="0"/>
              </a:defRPr>
            </a:lvl9pPr>
          </a:lstStyle>
          <a:p>
            <a:pPr>
              <a:buClrTx/>
              <a:buFontTx/>
            </a:pPr>
            <a:r>
              <a:rPr lang="en-US" dirty="0"/>
              <a:t>ANU-Optus Bushfire Research </a:t>
            </a:r>
            <a:r>
              <a:rPr lang="en-US" dirty="0" err="1"/>
              <a:t>CoE</a:t>
            </a:r>
            <a:endParaRPr lang="en-US" dirty="0"/>
          </a:p>
        </p:txBody>
      </p:sp>
      <p:sp>
        <p:nvSpPr>
          <p:cNvPr id="13" name="TextBox 12">
            <a:extLst>
              <a:ext uri="{FF2B5EF4-FFF2-40B4-BE49-F238E27FC236}">
                <a16:creationId xmlns:a16="http://schemas.microsoft.com/office/drawing/2014/main" id="{2AC92547-7A3A-4878-B6EF-F3336DEDFECB}"/>
              </a:ext>
            </a:extLst>
          </p:cNvPr>
          <p:cNvSpPr txBox="1"/>
          <p:nvPr/>
        </p:nvSpPr>
        <p:spPr>
          <a:xfrm>
            <a:off x="6555545" y="820481"/>
            <a:ext cx="1736373" cy="307777"/>
          </a:xfrm>
          <a:prstGeom prst="rect">
            <a:avLst/>
          </a:prstGeom>
          <a:noFill/>
        </p:spPr>
        <p:txBody>
          <a:bodyPr wrap="none" rtlCol="0">
            <a:spAutoFit/>
          </a:bodyPr>
          <a:lstStyle/>
          <a:p>
            <a:r>
              <a:rPr lang="en-US" b="1" dirty="0">
                <a:solidFill>
                  <a:srgbClr val="00B050"/>
                </a:solidFill>
              </a:rPr>
              <a:t>First year projects</a:t>
            </a:r>
          </a:p>
        </p:txBody>
      </p:sp>
      <p:pic>
        <p:nvPicPr>
          <p:cNvPr id="14" name="Google Shape;302;p59">
            <a:extLst>
              <a:ext uri="{FF2B5EF4-FFF2-40B4-BE49-F238E27FC236}">
                <a16:creationId xmlns:a16="http://schemas.microsoft.com/office/drawing/2014/main" id="{5D2D3F04-83CD-4EFE-B6BE-5FA7A5C01A2F}"/>
              </a:ext>
            </a:extLst>
          </p:cNvPr>
          <p:cNvPicPr preferRelativeResize="0"/>
          <p:nvPr/>
        </p:nvPicPr>
        <p:blipFill>
          <a:blip r:embed="rId3">
            <a:alphaModFix/>
          </a:blip>
          <a:stretch>
            <a:fillRect/>
          </a:stretch>
        </p:blipFill>
        <p:spPr>
          <a:xfrm>
            <a:off x="191187" y="1267558"/>
            <a:ext cx="2082990" cy="1120491"/>
          </a:xfrm>
          <a:prstGeom prst="rect">
            <a:avLst/>
          </a:prstGeom>
          <a:noFill/>
          <a:ln>
            <a:noFill/>
          </a:ln>
        </p:spPr>
      </p:pic>
      <p:pic>
        <p:nvPicPr>
          <p:cNvPr id="15" name="Google Shape;301;p59">
            <a:extLst>
              <a:ext uri="{FF2B5EF4-FFF2-40B4-BE49-F238E27FC236}">
                <a16:creationId xmlns:a16="http://schemas.microsoft.com/office/drawing/2014/main" id="{4F9EE54C-F204-466A-BD12-A18547CEA1B5}"/>
              </a:ext>
            </a:extLst>
          </p:cNvPr>
          <p:cNvPicPr preferRelativeResize="0"/>
          <p:nvPr/>
        </p:nvPicPr>
        <p:blipFill>
          <a:blip r:embed="rId4">
            <a:alphaModFix/>
          </a:blip>
          <a:stretch>
            <a:fillRect/>
          </a:stretch>
        </p:blipFill>
        <p:spPr>
          <a:xfrm>
            <a:off x="660209" y="2246958"/>
            <a:ext cx="2166753" cy="1248683"/>
          </a:xfrm>
          <a:prstGeom prst="rect">
            <a:avLst/>
          </a:prstGeom>
          <a:noFill/>
          <a:ln>
            <a:noFill/>
          </a:ln>
        </p:spPr>
      </p:pic>
      <p:pic>
        <p:nvPicPr>
          <p:cNvPr id="16" name="Picture 2">
            <a:extLst>
              <a:ext uri="{FF2B5EF4-FFF2-40B4-BE49-F238E27FC236}">
                <a16:creationId xmlns:a16="http://schemas.microsoft.com/office/drawing/2014/main" id="{EDA9E527-B510-44B1-8D1A-DC295CC9BC3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91451" y="3188578"/>
            <a:ext cx="1906814" cy="169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6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E5E7-837D-4D56-9B47-7CB28BAF47FB}"/>
              </a:ext>
            </a:extLst>
          </p:cNvPr>
          <p:cNvSpPr>
            <a:spLocks noGrp="1"/>
          </p:cNvSpPr>
          <p:nvPr>
            <p:ph type="title"/>
          </p:nvPr>
        </p:nvSpPr>
        <p:spPr>
          <a:xfrm>
            <a:off x="231456" y="657225"/>
            <a:ext cx="8229600" cy="857250"/>
          </a:xfrm>
        </p:spPr>
        <p:txBody>
          <a:bodyPr/>
          <a:lstStyle/>
          <a:p>
            <a:r>
              <a:rPr lang="en-US" sz="3200" dirty="0"/>
              <a:t>Tower Camera based Video Analytics for Early Bushfire Detection </a:t>
            </a:r>
            <a:endParaRPr lang="en-AU" sz="3200" dirty="0"/>
          </a:p>
        </p:txBody>
      </p:sp>
      <p:sp>
        <p:nvSpPr>
          <p:cNvPr id="3" name="Content Placeholder 2">
            <a:extLst>
              <a:ext uri="{FF2B5EF4-FFF2-40B4-BE49-F238E27FC236}">
                <a16:creationId xmlns:a16="http://schemas.microsoft.com/office/drawing/2014/main" id="{9DFFC125-3A12-4113-9668-90D1D6EF6911}"/>
              </a:ext>
            </a:extLst>
          </p:cNvPr>
          <p:cNvSpPr>
            <a:spLocks noGrp="1"/>
          </p:cNvSpPr>
          <p:nvPr>
            <p:ph sz="half" idx="1"/>
          </p:nvPr>
        </p:nvSpPr>
        <p:spPr>
          <a:xfrm>
            <a:off x="246745" y="1570533"/>
            <a:ext cx="4038600" cy="3024089"/>
          </a:xfrm>
        </p:spPr>
        <p:txBody>
          <a:bodyPr/>
          <a:lstStyle/>
          <a:p>
            <a:pPr>
              <a:buFont typeface="Arial"/>
              <a:buChar char="•"/>
            </a:pPr>
            <a:endParaRPr lang="en-US" sz="1800" dirty="0">
              <a:ea typeface="ＭＳ Ｐゴシック"/>
            </a:endParaRPr>
          </a:p>
          <a:p>
            <a:endParaRPr lang="en-AU" sz="2000" dirty="0"/>
          </a:p>
        </p:txBody>
      </p:sp>
      <p:sp>
        <p:nvSpPr>
          <p:cNvPr id="5" name="Slide Number Placeholder 4">
            <a:extLst>
              <a:ext uri="{FF2B5EF4-FFF2-40B4-BE49-F238E27FC236}">
                <a16:creationId xmlns:a16="http://schemas.microsoft.com/office/drawing/2014/main" id="{CA1D17E5-5DDB-471F-AAD8-CB0BC6442DB9}"/>
              </a:ext>
            </a:extLst>
          </p:cNvPr>
          <p:cNvSpPr>
            <a:spLocks noGrp="1"/>
          </p:cNvSpPr>
          <p:nvPr>
            <p:ph type="sldNum" sz="quarter" idx="12"/>
          </p:nvPr>
        </p:nvSpPr>
        <p:spPr/>
        <p:txBody>
          <a:bodyPr/>
          <a:lstStyle/>
          <a:p>
            <a:fld id="{7B974F2B-9D21-E245-9AF4-6B0C0FFEE9E0}" type="slidenum">
              <a:rPr lang="en-AU" altLang="x-none" smtClean="0"/>
              <a:pPr/>
              <a:t>7</a:t>
            </a:fld>
            <a:endParaRPr lang="en-AU" altLang="x-none"/>
          </a:p>
        </p:txBody>
      </p:sp>
      <p:pic>
        <p:nvPicPr>
          <p:cNvPr id="1025" name="Picture 3">
            <a:extLst>
              <a:ext uri="{FF2B5EF4-FFF2-40B4-BE49-F238E27FC236}">
                <a16:creationId xmlns:a16="http://schemas.microsoft.com/office/drawing/2014/main" id="{BD9A0AC0-B6B8-4464-8396-B8C4888699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15477" y="1570351"/>
            <a:ext cx="3668388" cy="22129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B579E6B9-694A-40C0-9C07-73A7739BF45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A64BCBB4-C558-4DFC-86B0-905B7D6328CB}"/>
              </a:ext>
            </a:extLst>
          </p:cNvPr>
          <p:cNvSpPr>
            <a:spLocks noChangeArrowheads="1"/>
          </p:cNvSpPr>
          <p:nvPr/>
        </p:nvSpPr>
        <p:spPr bwMode="auto">
          <a:xfrm>
            <a:off x="0" y="607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4" name="Content Placeholder 2">
            <a:extLst>
              <a:ext uri="{FF2B5EF4-FFF2-40B4-BE49-F238E27FC236}">
                <a16:creationId xmlns:a16="http://schemas.microsoft.com/office/drawing/2014/main" id="{614D031F-EB97-46D2-8D9E-D08C693BC9C8}"/>
              </a:ext>
            </a:extLst>
          </p:cNvPr>
          <p:cNvSpPr txBox="1">
            <a:spLocks/>
          </p:cNvSpPr>
          <p:nvPr/>
        </p:nvSpPr>
        <p:spPr bwMode="auto">
          <a:xfrm>
            <a:off x="197057" y="1953087"/>
            <a:ext cx="3931811" cy="264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8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800">
                <a:solidFill>
                  <a:schemeClr val="tx1"/>
                </a:solidFill>
                <a:latin typeface="+mn-lt"/>
                <a:ea typeface="Arial"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algn="just" rtl="0" fontAlgn="base"/>
            <a:r>
              <a:rPr lang="en-US" sz="1400" dirty="0"/>
              <a:t>Provide a reliable and trustworthy detection capability within the current ACT Rural Fire Services Proof of Concept, and further deployments of this capability in other jurisdictions.</a:t>
            </a:r>
          </a:p>
          <a:p>
            <a:pPr algn="just" rtl="0" fontAlgn="base"/>
            <a:endParaRPr lang="en-US" sz="1400" dirty="0"/>
          </a:p>
          <a:p>
            <a:pPr algn="just" rtl="0" fontAlgn="base"/>
            <a:r>
              <a:rPr lang="en-US" sz="1400" dirty="0"/>
              <a:t>High-quality cameras, parallel GPU computing for fast image processing, and new techniques for Deep Learning  </a:t>
            </a:r>
          </a:p>
        </p:txBody>
      </p:sp>
      <p:sp>
        <p:nvSpPr>
          <p:cNvPr id="7" name="TextBox 6">
            <a:extLst>
              <a:ext uri="{FF2B5EF4-FFF2-40B4-BE49-F238E27FC236}">
                <a16:creationId xmlns:a16="http://schemas.microsoft.com/office/drawing/2014/main" id="{CE202F0E-BBDF-47F8-99CC-EBF8AD6D19BE}"/>
              </a:ext>
            </a:extLst>
          </p:cNvPr>
          <p:cNvSpPr txBox="1"/>
          <p:nvPr/>
        </p:nvSpPr>
        <p:spPr>
          <a:xfrm>
            <a:off x="5007258" y="4576063"/>
            <a:ext cx="3676607" cy="338554"/>
          </a:xfrm>
          <a:prstGeom prst="rect">
            <a:avLst/>
          </a:prstGeom>
          <a:noFill/>
        </p:spPr>
        <p:txBody>
          <a:bodyPr wrap="square" rtlCol="0">
            <a:spAutoFit/>
          </a:bodyPr>
          <a:lstStyle/>
          <a:p>
            <a:pPr algn="ctr"/>
            <a:r>
              <a:rPr lang="en-US" sz="800" dirty="0" err="1"/>
              <a:t>Kowen</a:t>
            </a:r>
            <a:r>
              <a:rPr lang="en-US" sz="800" dirty="0"/>
              <a:t> Forest Tower, one of the 4 fire towers with video monitoring capability</a:t>
            </a:r>
          </a:p>
          <a:p>
            <a:pPr algn="ctr"/>
            <a:r>
              <a:rPr lang="en-US" sz="800" dirty="0"/>
              <a:t> deployed by ANU, Optus and Minderoo in collaboration with ACT-RFS</a:t>
            </a:r>
          </a:p>
        </p:txBody>
      </p:sp>
      <p:pic>
        <p:nvPicPr>
          <p:cNvPr id="8" name="809bdf7b-e77c-42bf-80bb-0ed51a017d42" descr="Image">
            <a:extLst>
              <a:ext uri="{FF2B5EF4-FFF2-40B4-BE49-F238E27FC236}">
                <a16:creationId xmlns:a16="http://schemas.microsoft.com/office/drawing/2014/main" id="{4809650D-D3E2-4AEA-B549-8302A643DE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1637" b="26133"/>
          <a:stretch/>
        </p:blipFill>
        <p:spPr bwMode="auto">
          <a:xfrm>
            <a:off x="5007258" y="3059132"/>
            <a:ext cx="3676607" cy="153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E5E7-837D-4D56-9B47-7CB28BAF47FB}"/>
              </a:ext>
            </a:extLst>
          </p:cNvPr>
          <p:cNvSpPr>
            <a:spLocks noGrp="1"/>
          </p:cNvSpPr>
          <p:nvPr>
            <p:ph type="title"/>
          </p:nvPr>
        </p:nvSpPr>
        <p:spPr/>
        <p:txBody>
          <a:bodyPr/>
          <a:lstStyle/>
          <a:p>
            <a:r>
              <a:rPr lang="en-AU" dirty="0"/>
              <a:t>Surveillance drones over Namadgi NP</a:t>
            </a:r>
          </a:p>
        </p:txBody>
      </p:sp>
      <p:sp>
        <p:nvSpPr>
          <p:cNvPr id="3" name="Content Placeholder 2">
            <a:extLst>
              <a:ext uri="{FF2B5EF4-FFF2-40B4-BE49-F238E27FC236}">
                <a16:creationId xmlns:a16="http://schemas.microsoft.com/office/drawing/2014/main" id="{9DFFC125-3A12-4113-9668-90D1D6EF6911}"/>
              </a:ext>
            </a:extLst>
          </p:cNvPr>
          <p:cNvSpPr>
            <a:spLocks noGrp="1"/>
          </p:cNvSpPr>
          <p:nvPr>
            <p:ph sz="half" idx="1"/>
          </p:nvPr>
        </p:nvSpPr>
        <p:spPr>
          <a:xfrm>
            <a:off x="246745" y="1570533"/>
            <a:ext cx="4038600" cy="3024089"/>
          </a:xfrm>
        </p:spPr>
        <p:txBody>
          <a:bodyPr/>
          <a:lstStyle/>
          <a:p>
            <a:r>
              <a:rPr lang="en-US" sz="2000" dirty="0">
                <a:ea typeface="ＭＳ Ｐゴシック"/>
              </a:rPr>
              <a:t>Thermal imagery to find lightning ignitions</a:t>
            </a:r>
          </a:p>
          <a:p>
            <a:pPr>
              <a:buFont typeface="Arial"/>
              <a:buChar char="•"/>
            </a:pPr>
            <a:r>
              <a:rPr lang="en-US" sz="1800" dirty="0">
                <a:ea typeface="ＭＳ Ｐゴシック"/>
              </a:rPr>
              <a:t>Fly in dangerous and difficult conditions</a:t>
            </a:r>
          </a:p>
          <a:p>
            <a:pPr>
              <a:buFont typeface="Arial"/>
              <a:buChar char="•"/>
            </a:pPr>
            <a:r>
              <a:rPr lang="en-AU" sz="1800" dirty="0"/>
              <a:t>Deployed close to lightning storms to detect lightning ignitions in minutes</a:t>
            </a:r>
          </a:p>
          <a:p>
            <a:pPr>
              <a:buFont typeface="Arial"/>
              <a:buChar char="•"/>
            </a:pPr>
            <a:endParaRPr lang="en-US" sz="1800" dirty="0">
              <a:ea typeface="ＭＳ Ｐゴシック"/>
            </a:endParaRPr>
          </a:p>
          <a:p>
            <a:endParaRPr lang="en-AU" sz="2000" dirty="0"/>
          </a:p>
        </p:txBody>
      </p:sp>
      <p:sp>
        <p:nvSpPr>
          <p:cNvPr id="5" name="Slide Number Placeholder 4">
            <a:extLst>
              <a:ext uri="{FF2B5EF4-FFF2-40B4-BE49-F238E27FC236}">
                <a16:creationId xmlns:a16="http://schemas.microsoft.com/office/drawing/2014/main" id="{CA1D17E5-5DDB-471F-AAD8-CB0BC6442DB9}"/>
              </a:ext>
            </a:extLst>
          </p:cNvPr>
          <p:cNvSpPr>
            <a:spLocks noGrp="1"/>
          </p:cNvSpPr>
          <p:nvPr>
            <p:ph type="sldNum" sz="quarter" idx="12"/>
          </p:nvPr>
        </p:nvSpPr>
        <p:spPr/>
        <p:txBody>
          <a:bodyPr/>
          <a:lstStyle/>
          <a:p>
            <a:fld id="{7B974F2B-9D21-E245-9AF4-6B0C0FFEE9E0}" type="slidenum">
              <a:rPr lang="en-AU" altLang="x-none" smtClean="0"/>
              <a:pPr/>
              <a:t>8</a:t>
            </a:fld>
            <a:endParaRPr lang="en-AU" altLang="x-none"/>
          </a:p>
        </p:txBody>
      </p:sp>
      <p:pic>
        <p:nvPicPr>
          <p:cNvPr id="7" name="Picture 6" descr="A picture containing ground, outdoor, sky, sandy&#10;&#10;Description automatically generated">
            <a:extLst>
              <a:ext uri="{FF2B5EF4-FFF2-40B4-BE49-F238E27FC236}">
                <a16:creationId xmlns:a16="http://schemas.microsoft.com/office/drawing/2014/main" id="{A808F709-1392-44C9-A758-9B76512BD5A5}"/>
              </a:ext>
            </a:extLst>
          </p:cNvPr>
          <p:cNvPicPr>
            <a:picLocks noChangeAspect="1"/>
          </p:cNvPicPr>
          <p:nvPr/>
        </p:nvPicPr>
        <p:blipFill>
          <a:blip r:embed="rId3"/>
          <a:stretch>
            <a:fillRect/>
          </a:stretch>
        </p:blipFill>
        <p:spPr>
          <a:xfrm>
            <a:off x="5290296" y="1430338"/>
            <a:ext cx="3234018" cy="3234018"/>
          </a:xfrm>
          <a:prstGeom prst="rect">
            <a:avLst/>
          </a:prstGeom>
        </p:spPr>
      </p:pic>
      <p:sp>
        <p:nvSpPr>
          <p:cNvPr id="6" name="TextBox 5">
            <a:extLst>
              <a:ext uri="{FF2B5EF4-FFF2-40B4-BE49-F238E27FC236}">
                <a16:creationId xmlns:a16="http://schemas.microsoft.com/office/drawing/2014/main" id="{8FF6F640-32E9-44A2-8511-E27E83143D4C}"/>
              </a:ext>
            </a:extLst>
          </p:cNvPr>
          <p:cNvSpPr txBox="1"/>
          <p:nvPr/>
        </p:nvSpPr>
        <p:spPr>
          <a:xfrm>
            <a:off x="196948" y="4211597"/>
            <a:ext cx="48009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a:defRPr sz="2800" b="1">
                <a:solidFill>
                  <a:schemeClr val="tx1"/>
                </a:solidFill>
              </a:defRPr>
            </a:lvl1pPr>
          </a:lstStyle>
          <a:p>
            <a:r>
              <a:rPr lang="en-US" sz="2400" dirty="0"/>
              <a:t>Fast, all weather, day/night​</a:t>
            </a:r>
          </a:p>
        </p:txBody>
      </p:sp>
    </p:spTree>
    <p:extLst>
      <p:ext uri="{BB962C8B-B14F-4D97-AF65-F5344CB8AC3E}">
        <p14:creationId xmlns:p14="http://schemas.microsoft.com/office/powerpoint/2010/main" val="77907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E5E7-837D-4D56-9B47-7CB28BAF47FB}"/>
              </a:ext>
            </a:extLst>
          </p:cNvPr>
          <p:cNvSpPr>
            <a:spLocks noGrp="1"/>
          </p:cNvSpPr>
          <p:nvPr>
            <p:ph type="title"/>
          </p:nvPr>
        </p:nvSpPr>
        <p:spPr>
          <a:xfrm>
            <a:off x="468313" y="523850"/>
            <a:ext cx="8229600" cy="857250"/>
          </a:xfrm>
        </p:spPr>
        <p:txBody>
          <a:bodyPr/>
          <a:lstStyle/>
          <a:p>
            <a:r>
              <a:rPr lang="en-AU" dirty="0"/>
              <a:t>Evaluation of Detection Techniques</a:t>
            </a:r>
          </a:p>
        </p:txBody>
      </p:sp>
      <p:sp>
        <p:nvSpPr>
          <p:cNvPr id="3" name="Content Placeholder 2">
            <a:extLst>
              <a:ext uri="{FF2B5EF4-FFF2-40B4-BE49-F238E27FC236}">
                <a16:creationId xmlns:a16="http://schemas.microsoft.com/office/drawing/2014/main" id="{9DFFC125-3A12-4113-9668-90D1D6EF6911}"/>
              </a:ext>
            </a:extLst>
          </p:cNvPr>
          <p:cNvSpPr>
            <a:spLocks noGrp="1"/>
          </p:cNvSpPr>
          <p:nvPr>
            <p:ph sz="half" idx="1"/>
          </p:nvPr>
        </p:nvSpPr>
        <p:spPr>
          <a:xfrm>
            <a:off x="246745" y="1352479"/>
            <a:ext cx="4038600" cy="3505271"/>
          </a:xfrm>
        </p:spPr>
        <p:txBody>
          <a:bodyPr/>
          <a:lstStyle/>
          <a:p>
            <a:pPr marL="0" indent="0" algn="l" rtl="0" fontAlgn="base">
              <a:buNone/>
            </a:pPr>
            <a:r>
              <a:rPr lang="en-US" sz="1800" b="1" i="0" dirty="0">
                <a:solidFill>
                  <a:srgbClr val="000000"/>
                </a:solidFill>
                <a:effectLst/>
                <a:latin typeface="Calibri" panose="020F0502020204030204" pitchFamily="34" charset="0"/>
              </a:rPr>
              <a:t>Detection techniques</a:t>
            </a:r>
          </a:p>
          <a:p>
            <a:pPr algn="l" rtl="0" fontAlgn="base">
              <a:buFont typeface="+mj-lt"/>
              <a:buAutoNum type="arabicPeriod"/>
            </a:pPr>
            <a:r>
              <a:rPr lang="en-US" sz="1800" b="0" i="0" dirty="0">
                <a:solidFill>
                  <a:srgbClr val="000000"/>
                </a:solidFill>
                <a:effectLst/>
                <a:latin typeface="Calibri" panose="020F0502020204030204" pitchFamily="34" charset="0"/>
              </a:rPr>
              <a:t>000  </a:t>
            </a:r>
          </a:p>
          <a:p>
            <a:pPr algn="l" rtl="0" fontAlgn="base">
              <a:buFont typeface="+mj-lt"/>
              <a:buAutoNum type="arabicPeriod" startAt="2"/>
            </a:pPr>
            <a:r>
              <a:rPr lang="en-US" sz="1800" b="0" i="0" dirty="0">
                <a:solidFill>
                  <a:srgbClr val="000000"/>
                </a:solidFill>
                <a:effectLst/>
                <a:latin typeface="Calibri" panose="020F0502020204030204" pitchFamily="34" charset="0"/>
              </a:rPr>
              <a:t>Fire lookout observers  </a:t>
            </a:r>
          </a:p>
          <a:p>
            <a:pPr algn="l" rtl="0" fontAlgn="base">
              <a:buFont typeface="+mj-lt"/>
              <a:buAutoNum type="arabicPeriod" startAt="3"/>
            </a:pPr>
            <a:r>
              <a:rPr lang="en-US" sz="1800" b="0" i="0" dirty="0">
                <a:solidFill>
                  <a:srgbClr val="000000"/>
                </a:solidFill>
                <a:effectLst/>
                <a:latin typeface="Calibri" panose="020F0502020204030204" pitchFamily="34" charset="0"/>
              </a:rPr>
              <a:t>Cameras  </a:t>
            </a:r>
          </a:p>
          <a:p>
            <a:pPr algn="l" rtl="0" fontAlgn="base">
              <a:buFont typeface="+mj-lt"/>
              <a:buAutoNum type="arabicPeriod"/>
            </a:pPr>
            <a:r>
              <a:rPr lang="en-US" sz="1800" b="0" i="0" dirty="0">
                <a:solidFill>
                  <a:srgbClr val="000000"/>
                </a:solidFill>
                <a:effectLst/>
                <a:latin typeface="Calibri" panose="020F0502020204030204" pitchFamily="34" charset="0"/>
              </a:rPr>
              <a:t>Fire observer operator looking at the screen in a control </a:t>
            </a:r>
            <a:r>
              <a:rPr lang="en-US" sz="1800" b="0" i="0" dirty="0" err="1">
                <a:solidFill>
                  <a:srgbClr val="000000"/>
                </a:solidFill>
                <a:effectLst/>
                <a:latin typeface="Calibri" panose="020F0502020204030204" pitchFamily="34" charset="0"/>
              </a:rPr>
              <a:t>centre</a:t>
            </a:r>
            <a:r>
              <a:rPr lang="en-US" sz="1800" b="0" i="0" dirty="0">
                <a:solidFill>
                  <a:srgbClr val="000000"/>
                </a:solidFill>
                <a:effectLst/>
                <a:latin typeface="Calibri" panose="020F0502020204030204" pitchFamily="34" charset="0"/>
              </a:rPr>
              <a:t> (ACT-RFS)  </a:t>
            </a:r>
          </a:p>
          <a:p>
            <a:pPr algn="l" rtl="0" fontAlgn="base">
              <a:buFont typeface="+mj-lt"/>
              <a:buAutoNum type="arabicPeriod" startAt="2"/>
            </a:pPr>
            <a:r>
              <a:rPr lang="en-US" sz="1800" b="0" i="0" dirty="0">
                <a:solidFill>
                  <a:srgbClr val="000000"/>
                </a:solidFill>
                <a:effectLst/>
                <a:latin typeface="Calibri" panose="020F0502020204030204" pitchFamily="34" charset="0"/>
              </a:rPr>
              <a:t>Crowdsourcing – using online platform (</a:t>
            </a:r>
            <a:r>
              <a:rPr lang="en-US" sz="1800" b="0" i="0" dirty="0" err="1">
                <a:solidFill>
                  <a:srgbClr val="000000"/>
                </a:solidFill>
                <a:effectLst/>
                <a:latin typeface="Calibri" panose="020F0502020204030204" pitchFamily="34" charset="0"/>
              </a:rPr>
              <a:t>BushfireLive</a:t>
            </a:r>
            <a:r>
              <a:rPr lang="en-US" sz="1800" b="0" i="0" dirty="0">
                <a:solidFill>
                  <a:srgbClr val="000000"/>
                </a:solidFill>
                <a:effectLst/>
                <a:latin typeface="Calibri" panose="020F0502020204030204" pitchFamily="34" charset="0"/>
              </a:rPr>
              <a:t>) </a:t>
            </a:r>
          </a:p>
          <a:p>
            <a:pPr algn="l" rtl="0" fontAlgn="base">
              <a:buFont typeface="+mj-lt"/>
              <a:buAutoNum type="arabicPeriod" startAt="2"/>
            </a:pPr>
            <a:r>
              <a:rPr lang="en-US" sz="1800" b="0" i="0" dirty="0">
                <a:solidFill>
                  <a:srgbClr val="000000"/>
                </a:solidFill>
                <a:effectLst/>
                <a:latin typeface="Calibri" panose="020F0502020204030204" pitchFamily="34" charset="0"/>
              </a:rPr>
              <a:t>Automatic AI algorithm</a:t>
            </a:r>
          </a:p>
          <a:p>
            <a:pPr algn="l" rtl="0" fontAlgn="base">
              <a:buFont typeface="+mj-lt"/>
              <a:buAutoNum type="arabicPeriod" startAt="4"/>
            </a:pPr>
            <a:r>
              <a:rPr lang="en-US" sz="1800" b="0" i="0" dirty="0">
                <a:solidFill>
                  <a:srgbClr val="000000"/>
                </a:solidFill>
                <a:effectLst/>
                <a:latin typeface="Calibri" panose="020F0502020204030204" pitchFamily="34" charset="0"/>
              </a:rPr>
              <a:t>Drone detection </a:t>
            </a:r>
          </a:p>
          <a:p>
            <a:pPr algn="l" rtl="0" fontAlgn="base">
              <a:buFont typeface="+mj-lt"/>
              <a:buAutoNum type="arabicPeriod" startAt="4"/>
            </a:pPr>
            <a:r>
              <a:rPr lang="en-US" sz="1800" b="0" i="0" dirty="0">
                <a:solidFill>
                  <a:srgbClr val="000000"/>
                </a:solidFill>
                <a:effectLst/>
                <a:latin typeface="Calibri" panose="020F0502020204030204" pitchFamily="34" charset="0"/>
              </a:rPr>
              <a:t>Existing satellite capability</a:t>
            </a:r>
            <a:endParaRPr lang="en-AU" sz="2000" dirty="0"/>
          </a:p>
        </p:txBody>
      </p:sp>
      <p:sp>
        <p:nvSpPr>
          <p:cNvPr id="5" name="Slide Number Placeholder 4">
            <a:extLst>
              <a:ext uri="{FF2B5EF4-FFF2-40B4-BE49-F238E27FC236}">
                <a16:creationId xmlns:a16="http://schemas.microsoft.com/office/drawing/2014/main" id="{CA1D17E5-5DDB-471F-AAD8-CB0BC6442DB9}"/>
              </a:ext>
            </a:extLst>
          </p:cNvPr>
          <p:cNvSpPr>
            <a:spLocks noGrp="1"/>
          </p:cNvSpPr>
          <p:nvPr>
            <p:ph type="sldNum" sz="quarter" idx="12"/>
          </p:nvPr>
        </p:nvSpPr>
        <p:spPr/>
        <p:txBody>
          <a:bodyPr/>
          <a:lstStyle/>
          <a:p>
            <a:fld id="{7B974F2B-9D21-E245-9AF4-6B0C0FFEE9E0}" type="slidenum">
              <a:rPr lang="en-AU" altLang="x-none" smtClean="0"/>
              <a:pPr/>
              <a:t>9</a:t>
            </a:fld>
            <a:endParaRPr lang="en-AU" altLang="x-none"/>
          </a:p>
        </p:txBody>
      </p:sp>
      <p:sp>
        <p:nvSpPr>
          <p:cNvPr id="8" name="TextBox 7">
            <a:extLst>
              <a:ext uri="{FF2B5EF4-FFF2-40B4-BE49-F238E27FC236}">
                <a16:creationId xmlns:a16="http://schemas.microsoft.com/office/drawing/2014/main" id="{2A0B565F-5AC4-47EF-A21F-DB24CC98A41D}"/>
              </a:ext>
            </a:extLst>
          </p:cNvPr>
          <p:cNvSpPr txBox="1"/>
          <p:nvPr/>
        </p:nvSpPr>
        <p:spPr>
          <a:xfrm>
            <a:off x="4431889" y="1402202"/>
            <a:ext cx="4572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eaLnBrk="0" fontAlgn="base" hangingPunct="0">
              <a:spcBef>
                <a:spcPct val="20000"/>
              </a:spcBef>
              <a:spcAft>
                <a:spcPct val="0"/>
              </a:spcAft>
              <a:buFont typeface="+mj-lt"/>
              <a:buAutoNum type="arabicPeriod"/>
              <a:defRPr sz="1800">
                <a:effectLst/>
                <a:latin typeface="Calibri" panose="020F0502020204030204" pitchFamily="34" charset="0"/>
                <a:ea typeface="Arial" charset="0"/>
                <a:cs typeface="+mn-cs"/>
              </a:defRPr>
            </a:lvl1pPr>
            <a:lvl2pPr marL="742950" indent="-28575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eaLnBrk="0" fontAlgn="base" hangingPunct="0">
              <a:spcBef>
                <a:spcPct val="20000"/>
              </a:spcBef>
              <a:spcAft>
                <a:spcPct val="0"/>
              </a:spcAft>
              <a:buChar char="–"/>
              <a:defRPr sz="1800">
                <a:solidFill>
                  <a:schemeClr val="tx1"/>
                </a:solidFill>
                <a:latin typeface="+mn-lt"/>
                <a:ea typeface="Arial" charset="0"/>
                <a:cs typeface="+mn-cs"/>
              </a:defRPr>
            </a:lvl4pPr>
            <a:lvl5pPr marL="2057400" indent="-228600" eaLnBrk="0" fontAlgn="base" hangingPunct="0">
              <a:spcBef>
                <a:spcPct val="20000"/>
              </a:spcBef>
              <a:spcAft>
                <a:spcPct val="0"/>
              </a:spcAft>
              <a:buChar char="»"/>
              <a:defRPr sz="1800">
                <a:solidFill>
                  <a:schemeClr val="tx1"/>
                </a:solidFill>
                <a:latin typeface="+mn-lt"/>
                <a:ea typeface="Arial" charset="0"/>
                <a:cs typeface="+mn-cs"/>
              </a:defRPr>
            </a:lvl5pPr>
            <a:lvl6pPr marL="2514600" indent="-228600" fontAlgn="base">
              <a:spcBef>
                <a:spcPct val="20000"/>
              </a:spcBef>
              <a:spcAft>
                <a:spcPct val="0"/>
              </a:spcAft>
              <a:buChar char="»"/>
              <a:defRPr sz="1800">
                <a:solidFill>
                  <a:schemeClr val="tx1"/>
                </a:solidFill>
                <a:latin typeface="+mn-lt"/>
                <a:cs typeface="+mn-cs"/>
              </a:defRPr>
            </a:lvl6pPr>
            <a:lvl7pPr marL="2971800" indent="-228600" fontAlgn="base">
              <a:spcBef>
                <a:spcPct val="20000"/>
              </a:spcBef>
              <a:spcAft>
                <a:spcPct val="0"/>
              </a:spcAft>
              <a:buChar char="»"/>
              <a:defRPr sz="1800">
                <a:solidFill>
                  <a:schemeClr val="tx1"/>
                </a:solidFill>
                <a:latin typeface="+mn-lt"/>
                <a:cs typeface="+mn-cs"/>
              </a:defRPr>
            </a:lvl7pPr>
            <a:lvl8pPr marL="3429000" indent="-228600" fontAlgn="base">
              <a:spcBef>
                <a:spcPct val="20000"/>
              </a:spcBef>
              <a:spcAft>
                <a:spcPct val="0"/>
              </a:spcAft>
              <a:buChar char="»"/>
              <a:defRPr sz="1800">
                <a:solidFill>
                  <a:schemeClr val="tx1"/>
                </a:solidFill>
                <a:latin typeface="+mn-lt"/>
                <a:cs typeface="+mn-cs"/>
              </a:defRPr>
            </a:lvl8pPr>
            <a:lvl9pPr marL="3886200" indent="-228600" fontAlgn="base">
              <a:spcBef>
                <a:spcPct val="20000"/>
              </a:spcBef>
              <a:spcAft>
                <a:spcPct val="0"/>
              </a:spcAft>
              <a:buChar char="»"/>
              <a:defRPr sz="1800">
                <a:solidFill>
                  <a:schemeClr val="tx1"/>
                </a:solidFill>
                <a:latin typeface="+mn-lt"/>
                <a:cs typeface="+mn-cs"/>
              </a:defRPr>
            </a:lvl9pPr>
          </a:lstStyle>
          <a:p>
            <a:pPr marL="0" indent="0">
              <a:buNone/>
            </a:pPr>
            <a:r>
              <a:rPr lang="en-US" b="1" dirty="0"/>
              <a:t>What are we testing?  </a:t>
            </a:r>
          </a:p>
          <a:p>
            <a:r>
              <a:rPr lang="en-US" dirty="0"/>
              <a:t>Fire detection rate </a:t>
            </a:r>
          </a:p>
          <a:p>
            <a:r>
              <a:rPr lang="en-US" dirty="0"/>
              <a:t>Time to report (only possible with experimental or prescribed fires) </a:t>
            </a:r>
          </a:p>
          <a:p>
            <a:r>
              <a:rPr lang="en-US" dirty="0"/>
              <a:t>Location accuracy  </a:t>
            </a:r>
          </a:p>
          <a:p>
            <a:r>
              <a:rPr lang="en-US" dirty="0"/>
              <a:t>Fire size and shape at the time of registering (from drone footage) </a:t>
            </a:r>
          </a:p>
          <a:p>
            <a:r>
              <a:rPr lang="en-US" dirty="0"/>
              <a:t>Indicator of fire intensity (radiative power or </a:t>
            </a:r>
            <a:r>
              <a:rPr lang="en-US" dirty="0" err="1"/>
              <a:t>colour</a:t>
            </a:r>
            <a:r>
              <a:rPr lang="en-US" dirty="0"/>
              <a:t> of the smoke) </a:t>
            </a:r>
          </a:p>
        </p:txBody>
      </p:sp>
    </p:spTree>
    <p:extLst>
      <p:ext uri="{BB962C8B-B14F-4D97-AF65-F5344CB8AC3E}">
        <p14:creationId xmlns:p14="http://schemas.microsoft.com/office/powerpoint/2010/main" val="1044613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rgbClr val="000000"/>
      </a:dk1>
      <a:lt1>
        <a:srgbClr val="FFFFFF"/>
      </a:lt1>
      <a:dk2>
        <a:srgbClr val="FFFFFF"/>
      </a:dk2>
      <a:lt2>
        <a:srgbClr val="FFFFFF"/>
      </a:lt2>
      <a:accent1>
        <a:srgbClr val="55707D"/>
      </a:accent1>
      <a:accent2>
        <a:srgbClr val="6C4D23"/>
      </a:accent2>
      <a:accent3>
        <a:srgbClr val="AACCDC"/>
      </a:accent3>
      <a:accent4>
        <a:srgbClr val="B6A691"/>
      </a:accent4>
      <a:accent5>
        <a:srgbClr val="E3EEF3"/>
      </a:accent5>
      <a:accent6>
        <a:srgbClr val="DAD2C8"/>
      </a:accent6>
      <a:hlink>
        <a:srgbClr val="00549E"/>
      </a:hlink>
      <a:folHlink>
        <a:srgbClr val="0054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UPowerpointTemplate2010">
  <a:themeElements>
    <a:clrScheme name="ANU2018">
      <a:dk1>
        <a:srgbClr val="000000"/>
      </a:dk1>
      <a:lt1>
        <a:srgbClr val="000000"/>
      </a:lt1>
      <a:dk2>
        <a:srgbClr val="FFFFFF"/>
      </a:dk2>
      <a:lt2>
        <a:srgbClr val="FFFFFF"/>
      </a:lt2>
      <a:accent1>
        <a:srgbClr val="55707D"/>
      </a:accent1>
      <a:accent2>
        <a:srgbClr val="6C4D23"/>
      </a:accent2>
      <a:accent3>
        <a:srgbClr val="AACCDC"/>
      </a:accent3>
      <a:accent4>
        <a:srgbClr val="B6A691"/>
      </a:accent4>
      <a:accent5>
        <a:srgbClr val="E3EEF3"/>
      </a:accent5>
      <a:accent6>
        <a:srgbClr val="DAD2C8"/>
      </a:accent6>
      <a:hlink>
        <a:srgbClr val="00549E"/>
      </a:hlink>
      <a:folHlink>
        <a:srgbClr val="00549E"/>
      </a:folHlink>
    </a:clrScheme>
    <a:fontScheme name="ANUPowerpointTemplate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ptus_MasterTemplate_16x9">
  <a:themeElements>
    <a:clrScheme name="Optus_Colours">
      <a:dk1>
        <a:srgbClr val="000000"/>
      </a:dk1>
      <a:lt1>
        <a:srgbClr val="FFFFFF"/>
      </a:lt1>
      <a:dk2>
        <a:srgbClr val="172659"/>
      </a:dk2>
      <a:lt2>
        <a:srgbClr val="E7E6E6"/>
      </a:lt2>
      <a:accent1>
        <a:srgbClr val="006280"/>
      </a:accent1>
      <a:accent2>
        <a:srgbClr val="00A3AD"/>
      </a:accent2>
      <a:accent3>
        <a:srgbClr val="FFCC08"/>
      </a:accent3>
      <a:accent4>
        <a:srgbClr val="444292"/>
      </a:accent4>
      <a:accent5>
        <a:srgbClr val="80276C"/>
      </a:accent5>
      <a:accent6>
        <a:srgbClr val="FF6E7E"/>
      </a:accent6>
      <a:hlink>
        <a:srgbClr val="00A3AD"/>
      </a:hlink>
      <a:folHlink>
        <a:srgbClr val="006280"/>
      </a:folHlink>
    </a:clrScheme>
    <a:fontScheme name="Optus_Fonts">
      <a:majorFont>
        <a:latin typeface="MarkOT-Heavy"/>
        <a:ea typeface=""/>
        <a:cs typeface=""/>
      </a:majorFont>
      <a:minorFont>
        <a:latin typeface="MarkO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tus_MasterTemplate_16x9.potx" id="{8CFCE2A2-1F87-FC43-93A1-0967634F4C16}" vid="{94326390-9984-BD49-9D69-E8254E322536}"/>
    </a:ext>
  </a:extLst>
</a:theme>
</file>

<file path=ppt/theme/theme4.xml><?xml version="1.0" encoding="utf-8"?>
<a:theme xmlns:a="http://schemas.openxmlformats.org/drawingml/2006/main" name="1_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94BBEBCC6B64F9DF94F4149F7CDC9" ma:contentTypeVersion="10" ma:contentTypeDescription="Create a new document." ma:contentTypeScope="" ma:versionID="28e6c570e9159ee52f4525581c1f696b">
  <xsd:schema xmlns:xsd="http://www.w3.org/2001/XMLSchema" xmlns:xs="http://www.w3.org/2001/XMLSchema" xmlns:p="http://schemas.microsoft.com/office/2006/metadata/properties" xmlns:ns2="b9c97049-d50f-4a13-ba1d-3893080ff39c" targetNamespace="http://schemas.microsoft.com/office/2006/metadata/properties" ma:root="true" ma:fieldsID="2970aebcf6214e717b3ce5de03b629a4" ns2:_="">
    <xsd:import namespace="b9c97049-d50f-4a13-ba1d-3893080ff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97049-d50f-4a13-ba1d-3893080ff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D01C2D-3D57-4CF2-9C90-901B37617EE3}">
  <ds:schemaRefs>
    <ds:schemaRef ds:uri="http://schemas.microsoft.com/sharepoint/v3/contenttype/forms"/>
  </ds:schemaRefs>
</ds:datastoreItem>
</file>

<file path=customXml/itemProps2.xml><?xml version="1.0" encoding="utf-8"?>
<ds:datastoreItem xmlns:ds="http://schemas.openxmlformats.org/officeDocument/2006/customXml" ds:itemID="{C4C2980C-FE06-4797-B9CA-FADA68CB865E}">
  <ds:schemaRef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b9c97049-d50f-4a13-ba1d-3893080ff39c"/>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0DF5CBB9-0F57-4F45-9706-69C648034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c97049-d50f-4a13-ba1d-3893080ff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1733</TotalTime>
  <Words>1331</Words>
  <Application>Microsoft Office PowerPoint</Application>
  <PresentationFormat>On-screen Show (16:9)</PresentationFormat>
  <Paragraphs>166</Paragraphs>
  <Slides>15</Slides>
  <Notes>14</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ANUPowerpointTemplate2010</vt:lpstr>
      <vt:lpstr>Optus_MasterTemplate_16x9</vt:lpstr>
      <vt:lpstr>1_ANUPowerpointTemplate2010</vt:lpstr>
      <vt:lpstr>ANU-Optus Bushfire Research Centre of Excellence </vt:lpstr>
      <vt:lpstr>ANU Bushfire Initiative </vt:lpstr>
      <vt:lpstr>Detect and extinguish a small bushfire before it can spread</vt:lpstr>
      <vt:lpstr>ANU Bushfire Initiative: Research Programs</vt:lpstr>
      <vt:lpstr>ANU-Optus Bushfire Research CoE</vt:lpstr>
      <vt:lpstr>PowerPoint Presentation</vt:lpstr>
      <vt:lpstr>Tower Camera based Video Analytics for Early Bushfire Detection </vt:lpstr>
      <vt:lpstr>Surveillance drones over Namadgi NP</vt:lpstr>
      <vt:lpstr>Evaluation of Detection Techniques</vt:lpstr>
      <vt:lpstr>ANU water gliders designed and prototyped to suppress fires while they are small</vt:lpstr>
      <vt:lpstr>So far, ANU calculations for SE Australia show that</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ANU Bushfire Initiative</dc:title>
  <dc:creator>Roslyn Prinsley</dc:creator>
  <cp:lastModifiedBy>Marta Yebra</cp:lastModifiedBy>
  <cp:revision>42</cp:revision>
  <dcterms:created xsi:type="dcterms:W3CDTF">2020-11-03T21:14:38Z</dcterms:created>
  <dcterms:modified xsi:type="dcterms:W3CDTF">2021-03-31T02:04:17Z</dcterms:modified>
</cp:coreProperties>
</file>