
<file path=[Content_Types].xml><?xml version="1.0" encoding="utf-8"?>
<Types xmlns="http://schemas.openxmlformats.org/package/2006/content-types">
  <Default Extension="png" ContentType="image/png"/>
  <Default Extension="svg" ContentType="image/svg+xml"/>
  <Default Extension="jpeg" ContentType="image/jpeg"/>
  <Default Extension="rels" ContentType="application/vnd.openxmlformats-package.relationships+xml"/>
  <Default Extension="xml" ContentType="application/xml"/>
  <Default Extension="mp4" ContentType="video/mp4"/>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ppt/changesInfos/changesInfo1.xml" ContentType="application/vnd.ms-powerpoint.changesinfo+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saveSubsetFonts="1" autoCompressPictures="0">
  <p:sldMasterIdLst>
    <p:sldMasterId id="2147483656" r:id="rId4"/>
    <p:sldMasterId id="2147483659" r:id="rId5"/>
  </p:sldMasterIdLst>
  <p:notesMasterIdLst>
    <p:notesMasterId r:id="rId22"/>
  </p:notesMasterIdLst>
  <p:sldIdLst>
    <p:sldId id="273" r:id="rId6"/>
    <p:sldId id="274" r:id="rId7"/>
    <p:sldId id="289" r:id="rId8"/>
    <p:sldId id="269" r:id="rId9"/>
    <p:sldId id="285" r:id="rId10"/>
    <p:sldId id="294" r:id="rId11"/>
    <p:sldId id="293" r:id="rId12"/>
    <p:sldId id="288" r:id="rId13"/>
    <p:sldId id="286" r:id="rId14"/>
    <p:sldId id="287" r:id="rId15"/>
    <p:sldId id="295" r:id="rId16"/>
    <p:sldId id="296" r:id="rId17"/>
    <p:sldId id="298" r:id="rId18"/>
    <p:sldId id="276" r:id="rId19"/>
    <p:sldId id="291" r:id="rId20"/>
    <p:sldId id="297" r:id="rId21"/>
  </p:sldIdLst>
  <p:sldSz cx="9144000" cy="5143500" type="screen16x9"/>
  <p:notesSz cx="6797675" cy="9926638"/>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54DB99F-6045-0000-8276-C5529643BDF6}" v="54" dt="2021-03-30T10:51:33.896"/>
    <p1510:client id="{1B2B2F69-5A37-34F9-B400-3094678088B9}" v="56" dt="2020-11-06T03:45:27.654"/>
    <p1510:client id="{2647E3DA-34A0-6E4F-11BE-356522D8903F}" v="174" dt="2020-11-06T03:56:28.361"/>
    <p1510:client id="{26F3F470-681C-E073-0A97-94420DE3451E}" v="4" dt="2021-03-30T04:49:40.257"/>
    <p1510:client id="{35FEFDDD-BE58-7BA6-94E7-BAD3A7230DC8}" v="132" dt="2021-03-30T00:32:04.613"/>
    <p1510:client id="{57C6B1AA-0ED1-C9F0-5400-DE7CA7E818CB}" v="287" dt="2021-03-30T04:24:13.025"/>
    <p1510:client id="{5BA40BB6-A1FA-D54E-11B0-2C9311363CC6}" v="1" dt="2020-09-28T14:32:45.989"/>
    <p1510:client id="{8D6BE450-EF4D-B488-7301-01FB2A520067}" v="637" dt="2020-11-10T19:44:53.903"/>
    <p1510:client id="{A36083BB-94FF-8EA8-73B7-9180A07E162D}" v="1" dt="2021-03-29T23:44:51.342"/>
    <p1510:client id="{CBB74788-7C47-BFFB-187F-24304DE3EB89}" v="3" dt="2021-03-30T11:37:19.905"/>
    <p1510:client id="{CD8043DA-3EE9-4835-A9E0-2F9AECA120AD}" v="2" dt="2021-03-22T02:24:43.19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2487" autoAdjust="0"/>
    <p:restoredTop sz="85102" autoAdjust="0"/>
  </p:normalViewPr>
  <p:slideViewPr>
    <p:cSldViewPr snapToGrid="0">
      <p:cViewPr varScale="1">
        <p:scale>
          <a:sx n="147" d="100"/>
          <a:sy n="147" d="100"/>
        </p:scale>
        <p:origin x="744" y="126"/>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6.xml"/><Relationship Id="rId34" Type="http://schemas.microsoft.com/office/2016/11/relationships/changesInfo" Target="changesInfos/changesInfo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viewProps" Target="viewProps.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notesMaster" Target="notesMasters/notesMaster1.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rnold Maggie" userId="S::maggie.arnold@ga.gov.au::5956add2-8399-4a96-abbb-036c7ba284bb" providerId="AD" clId="Web-{154DB99F-6045-0000-8276-C5529643BDF6}"/>
    <pc:docChg chg="addSld modSld sldOrd">
      <pc:chgData name="Arnold Maggie" userId="S::maggie.arnold@ga.gov.au::5956add2-8399-4a96-abbb-036c7ba284bb" providerId="AD" clId="Web-{154DB99F-6045-0000-8276-C5529643BDF6}" dt="2021-03-30T11:01:09.300" v="310"/>
      <pc:docMkLst>
        <pc:docMk/>
      </pc:docMkLst>
      <pc:sldChg chg="modNotes">
        <pc:chgData name="Arnold Maggie" userId="S::maggie.arnold@ga.gov.au::5956add2-8399-4a96-abbb-036c7ba284bb" providerId="AD" clId="Web-{154DB99F-6045-0000-8276-C5529643BDF6}" dt="2021-03-30T10:24:58.734" v="32"/>
        <pc:sldMkLst>
          <pc:docMk/>
          <pc:sldMk cId="1510990331" sldId="269"/>
        </pc:sldMkLst>
      </pc:sldChg>
      <pc:sldChg chg="modNotes">
        <pc:chgData name="Arnold Maggie" userId="S::maggie.arnold@ga.gov.au::5956add2-8399-4a96-abbb-036c7ba284bb" providerId="AD" clId="Web-{154DB99F-6045-0000-8276-C5529643BDF6}" dt="2021-03-30T11:01:09.300" v="310"/>
        <pc:sldMkLst>
          <pc:docMk/>
          <pc:sldMk cId="215839405" sldId="270"/>
        </pc:sldMkLst>
      </pc:sldChg>
      <pc:sldChg chg="modNotes">
        <pc:chgData name="Arnold Maggie" userId="S::maggie.arnold@ga.gov.au::5956add2-8399-4a96-abbb-036c7ba284bb" providerId="AD" clId="Web-{154DB99F-6045-0000-8276-C5529643BDF6}" dt="2021-03-30T10:22:29.996" v="5"/>
        <pc:sldMkLst>
          <pc:docMk/>
          <pc:sldMk cId="687075686" sldId="274"/>
        </pc:sldMkLst>
      </pc:sldChg>
      <pc:sldChg chg="ord modNotes">
        <pc:chgData name="Arnold Maggie" userId="S::maggie.arnold@ga.gov.au::5956add2-8399-4a96-abbb-036c7ba284bb" providerId="AD" clId="Web-{154DB99F-6045-0000-8276-C5529643BDF6}" dt="2021-03-30T10:50:41.629" v="280"/>
        <pc:sldMkLst>
          <pc:docMk/>
          <pc:sldMk cId="3641791853" sldId="276"/>
        </pc:sldMkLst>
      </pc:sldChg>
      <pc:sldChg chg="modNotes">
        <pc:chgData name="Arnold Maggie" userId="S::maggie.arnold@ga.gov.au::5956add2-8399-4a96-abbb-036c7ba284bb" providerId="AD" clId="Web-{154DB99F-6045-0000-8276-C5529643BDF6}" dt="2021-03-30T10:40:45.615" v="125"/>
        <pc:sldMkLst>
          <pc:docMk/>
          <pc:sldMk cId="1537967392" sldId="286"/>
        </pc:sldMkLst>
      </pc:sldChg>
      <pc:sldChg chg="modNotes">
        <pc:chgData name="Arnold Maggie" userId="S::maggie.arnold@ga.gov.au::5956add2-8399-4a96-abbb-036c7ba284bb" providerId="AD" clId="Web-{154DB99F-6045-0000-8276-C5529643BDF6}" dt="2021-03-30T10:41:30.257" v="142"/>
        <pc:sldMkLst>
          <pc:docMk/>
          <pc:sldMk cId="227252825" sldId="287"/>
        </pc:sldMkLst>
      </pc:sldChg>
      <pc:sldChg chg="modNotes">
        <pc:chgData name="Arnold Maggie" userId="S::maggie.arnold@ga.gov.au::5956add2-8399-4a96-abbb-036c7ba284bb" providerId="AD" clId="Web-{154DB99F-6045-0000-8276-C5529643BDF6}" dt="2021-03-30T10:32:40.307" v="36"/>
        <pc:sldMkLst>
          <pc:docMk/>
          <pc:sldMk cId="1877339854" sldId="288"/>
        </pc:sldMkLst>
      </pc:sldChg>
      <pc:sldChg chg="modSp">
        <pc:chgData name="Arnold Maggie" userId="S::maggie.arnold@ga.gov.au::5956add2-8399-4a96-abbb-036c7ba284bb" providerId="AD" clId="Web-{154DB99F-6045-0000-8276-C5529643BDF6}" dt="2021-03-30T10:24:06.029" v="14" actId="20577"/>
        <pc:sldMkLst>
          <pc:docMk/>
          <pc:sldMk cId="2419764008" sldId="289"/>
        </pc:sldMkLst>
        <pc:spChg chg="mod">
          <ac:chgData name="Arnold Maggie" userId="S::maggie.arnold@ga.gov.au::5956add2-8399-4a96-abbb-036c7ba284bb" providerId="AD" clId="Web-{154DB99F-6045-0000-8276-C5529643BDF6}" dt="2021-03-30T10:24:06.029" v="14" actId="20577"/>
          <ac:spMkLst>
            <pc:docMk/>
            <pc:sldMk cId="2419764008" sldId="289"/>
            <ac:spMk id="3" creationId="{00000000-0000-0000-0000-000000000000}"/>
          </ac:spMkLst>
        </pc:spChg>
      </pc:sldChg>
      <pc:sldChg chg="addSp delSp modSp modNotes">
        <pc:chgData name="Arnold Maggie" userId="S::maggie.arnold@ga.gov.au::5956add2-8399-4a96-abbb-036c7ba284bb" providerId="AD" clId="Web-{154DB99F-6045-0000-8276-C5529643BDF6}" dt="2021-03-30T10:51:33.896" v="309"/>
        <pc:sldMkLst>
          <pc:docMk/>
          <pc:sldMk cId="2826880172" sldId="291"/>
        </pc:sldMkLst>
        <pc:spChg chg="add del">
          <ac:chgData name="Arnold Maggie" userId="S::maggie.arnold@ga.gov.au::5956add2-8399-4a96-abbb-036c7ba284bb" providerId="AD" clId="Web-{154DB99F-6045-0000-8276-C5529643BDF6}" dt="2021-03-30T10:51:33.896" v="309"/>
          <ac:spMkLst>
            <pc:docMk/>
            <pc:sldMk cId="2826880172" sldId="291"/>
            <ac:spMk id="3" creationId="{00000000-0000-0000-0000-000000000000}"/>
          </ac:spMkLst>
        </pc:spChg>
        <pc:graphicFrameChg chg="add del mod ord modGraphic">
          <ac:chgData name="Arnold Maggie" userId="S::maggie.arnold@ga.gov.au::5956add2-8399-4a96-abbb-036c7ba284bb" providerId="AD" clId="Web-{154DB99F-6045-0000-8276-C5529643BDF6}" dt="2021-03-30T10:51:33.896" v="309"/>
          <ac:graphicFrameMkLst>
            <pc:docMk/>
            <pc:sldMk cId="2826880172" sldId="291"/>
            <ac:graphicFrameMk id="4" creationId="{38B07243-A9A4-4AB6-BC1E-B7C74341E27B}"/>
          </ac:graphicFrameMkLst>
        </pc:graphicFrameChg>
      </pc:sldChg>
      <pc:sldChg chg="modSp">
        <pc:chgData name="Arnold Maggie" userId="S::maggie.arnold@ga.gov.au::5956add2-8399-4a96-abbb-036c7ba284bb" providerId="AD" clId="Web-{154DB99F-6045-0000-8276-C5529643BDF6}" dt="2021-03-30T10:32:19.775" v="34" actId="14100"/>
        <pc:sldMkLst>
          <pc:docMk/>
          <pc:sldMk cId="1402316551" sldId="293"/>
        </pc:sldMkLst>
        <pc:spChg chg="mod">
          <ac:chgData name="Arnold Maggie" userId="S::maggie.arnold@ga.gov.au::5956add2-8399-4a96-abbb-036c7ba284bb" providerId="AD" clId="Web-{154DB99F-6045-0000-8276-C5529643BDF6}" dt="2021-03-30T10:32:19.775" v="34" actId="14100"/>
          <ac:spMkLst>
            <pc:docMk/>
            <pc:sldMk cId="1402316551" sldId="293"/>
            <ac:spMk id="3" creationId="{00000000-0000-0000-0000-000000000000}"/>
          </ac:spMkLst>
        </pc:spChg>
      </pc:sldChg>
      <pc:sldChg chg="modSp">
        <pc:chgData name="Arnold Maggie" userId="S::maggie.arnold@ga.gov.au::5956add2-8399-4a96-abbb-036c7ba284bb" providerId="AD" clId="Web-{154DB99F-6045-0000-8276-C5529643BDF6}" dt="2021-03-30T10:32:10.931" v="33" actId="14100"/>
        <pc:sldMkLst>
          <pc:docMk/>
          <pc:sldMk cId="1554555869" sldId="294"/>
        </pc:sldMkLst>
        <pc:spChg chg="mod">
          <ac:chgData name="Arnold Maggie" userId="S::maggie.arnold@ga.gov.au::5956add2-8399-4a96-abbb-036c7ba284bb" providerId="AD" clId="Web-{154DB99F-6045-0000-8276-C5529643BDF6}" dt="2021-03-30T10:32:10.931" v="33" actId="14100"/>
          <ac:spMkLst>
            <pc:docMk/>
            <pc:sldMk cId="1554555869" sldId="294"/>
            <ac:spMk id="3" creationId="{00000000-0000-0000-0000-000000000000}"/>
          </ac:spMkLst>
        </pc:spChg>
      </pc:sldChg>
      <pc:sldChg chg="modNotes">
        <pc:chgData name="Arnold Maggie" userId="S::maggie.arnold@ga.gov.au::5956add2-8399-4a96-abbb-036c7ba284bb" providerId="AD" clId="Web-{154DB99F-6045-0000-8276-C5529643BDF6}" dt="2021-03-30T10:42:26.523" v="194"/>
        <pc:sldMkLst>
          <pc:docMk/>
          <pc:sldMk cId="1036860569" sldId="295"/>
        </pc:sldMkLst>
      </pc:sldChg>
      <pc:sldChg chg="modSp">
        <pc:chgData name="Arnold Maggie" userId="S::maggie.arnold@ga.gov.au::5956add2-8399-4a96-abbb-036c7ba284bb" providerId="AD" clId="Web-{154DB99F-6045-0000-8276-C5529643BDF6}" dt="2021-03-30T10:44:51.308" v="253" actId="20577"/>
        <pc:sldMkLst>
          <pc:docMk/>
          <pc:sldMk cId="584948091" sldId="296"/>
        </pc:sldMkLst>
        <pc:spChg chg="mod">
          <ac:chgData name="Arnold Maggie" userId="S::maggie.arnold@ga.gov.au::5956add2-8399-4a96-abbb-036c7ba284bb" providerId="AD" clId="Web-{154DB99F-6045-0000-8276-C5529643BDF6}" dt="2021-03-30T10:44:09.182" v="245" actId="20577"/>
          <ac:spMkLst>
            <pc:docMk/>
            <pc:sldMk cId="584948091" sldId="296"/>
            <ac:spMk id="2" creationId="{00000000-0000-0000-0000-000000000000}"/>
          </ac:spMkLst>
        </pc:spChg>
        <pc:spChg chg="mod">
          <ac:chgData name="Arnold Maggie" userId="S::maggie.arnold@ga.gov.au::5956add2-8399-4a96-abbb-036c7ba284bb" providerId="AD" clId="Web-{154DB99F-6045-0000-8276-C5529643BDF6}" dt="2021-03-30T10:44:51.308" v="253" actId="20577"/>
          <ac:spMkLst>
            <pc:docMk/>
            <pc:sldMk cId="584948091" sldId="296"/>
            <ac:spMk id="3" creationId="{00000000-0000-0000-0000-000000000000}"/>
          </ac:spMkLst>
        </pc:spChg>
      </pc:sldChg>
      <pc:sldChg chg="modSp">
        <pc:chgData name="Arnold Maggie" userId="S::maggie.arnold@ga.gov.au::5956add2-8399-4a96-abbb-036c7ba284bb" providerId="AD" clId="Web-{154DB99F-6045-0000-8276-C5529643BDF6}" dt="2021-03-30T10:51:25.364" v="307" actId="20577"/>
        <pc:sldMkLst>
          <pc:docMk/>
          <pc:sldMk cId="4266065672" sldId="297"/>
        </pc:sldMkLst>
        <pc:spChg chg="mod">
          <ac:chgData name="Arnold Maggie" userId="S::maggie.arnold@ga.gov.au::5956add2-8399-4a96-abbb-036c7ba284bb" providerId="AD" clId="Web-{154DB99F-6045-0000-8276-C5529643BDF6}" dt="2021-03-30T10:51:25.364" v="307" actId="20577"/>
          <ac:spMkLst>
            <pc:docMk/>
            <pc:sldMk cId="4266065672" sldId="297"/>
            <ac:spMk id="2" creationId="{00000000-0000-0000-0000-000000000000}"/>
          </ac:spMkLst>
        </pc:spChg>
      </pc:sldChg>
      <pc:sldChg chg="modSp add replId modNotes">
        <pc:chgData name="Arnold Maggie" userId="S::maggie.arnold@ga.gov.au::5956add2-8399-4a96-abbb-036c7ba284bb" providerId="AD" clId="Web-{154DB99F-6045-0000-8276-C5529643BDF6}" dt="2021-03-30T10:50:16.300" v="276"/>
        <pc:sldMkLst>
          <pc:docMk/>
          <pc:sldMk cId="676426825" sldId="298"/>
        </pc:sldMkLst>
        <pc:spChg chg="mod">
          <ac:chgData name="Arnold Maggie" userId="S::maggie.arnold@ga.gov.au::5956add2-8399-4a96-abbb-036c7ba284bb" providerId="AD" clId="Web-{154DB99F-6045-0000-8276-C5529643BDF6}" dt="2021-03-30T10:44:26.151" v="248" actId="20577"/>
          <ac:spMkLst>
            <pc:docMk/>
            <pc:sldMk cId="676426825" sldId="298"/>
            <ac:spMk id="2" creationId="{00000000-0000-0000-0000-000000000000}"/>
          </ac:spMkLst>
        </pc:spChg>
        <pc:spChg chg="mod">
          <ac:chgData name="Arnold Maggie" userId="S::maggie.arnold@ga.gov.au::5956add2-8399-4a96-abbb-036c7ba284bb" providerId="AD" clId="Web-{154DB99F-6045-0000-8276-C5529643BDF6}" dt="2021-03-30T10:45:04.793" v="255" actId="20577"/>
          <ac:spMkLst>
            <pc:docMk/>
            <pc:sldMk cId="676426825" sldId="298"/>
            <ac:spMk id="3" creationId="{00000000-0000-0000-0000-000000000000}"/>
          </ac:spMkLst>
        </pc:spChg>
      </pc:sldChg>
    </pc:docChg>
  </pc:docChgLst>
  <pc:docChgLst>
    <pc:chgData name="Arnold Maggie" userId="S::maggie.arnold@ga.gov.au::5956add2-8399-4a96-abbb-036c7ba284bb" providerId="AD" clId="Web-{118E4DDF-1A69-EA65-395C-725186F588A6}"/>
    <pc:docChg chg="modSld">
      <pc:chgData name="Arnold Maggie" userId="S::maggie.arnold@ga.gov.au::5956add2-8399-4a96-abbb-036c7ba284bb" providerId="AD" clId="Web-{118E4DDF-1A69-EA65-395C-725186F588A6}" dt="2021-03-30T05:03:17.610" v="37"/>
      <pc:docMkLst>
        <pc:docMk/>
      </pc:docMkLst>
      <pc:sldChg chg="modNotes">
        <pc:chgData name="Arnold Maggie" userId="S::maggie.arnold@ga.gov.au::5956add2-8399-4a96-abbb-036c7ba284bb" providerId="AD" clId="Web-{118E4DDF-1A69-EA65-395C-725186F588A6}" dt="2021-03-30T05:01:54.202" v="19"/>
        <pc:sldMkLst>
          <pc:docMk/>
          <pc:sldMk cId="1510990331" sldId="269"/>
        </pc:sldMkLst>
      </pc:sldChg>
      <pc:sldChg chg="modNotes">
        <pc:chgData name="Arnold Maggie" userId="S::maggie.arnold@ga.gov.au::5956add2-8399-4a96-abbb-036c7ba284bb" providerId="AD" clId="Web-{118E4DDF-1A69-EA65-395C-725186F588A6}" dt="2021-03-30T05:01:20.139" v="5"/>
        <pc:sldMkLst>
          <pc:docMk/>
          <pc:sldMk cId="687075686" sldId="274"/>
        </pc:sldMkLst>
      </pc:sldChg>
      <pc:sldChg chg="modNotes">
        <pc:chgData name="Arnold Maggie" userId="S::maggie.arnold@ga.gov.au::5956add2-8399-4a96-abbb-036c7ba284bb" providerId="AD" clId="Web-{118E4DDF-1A69-EA65-395C-725186F588A6}" dt="2021-03-30T05:03:17.610" v="37"/>
        <pc:sldMkLst>
          <pc:docMk/>
          <pc:sldMk cId="1402316551" sldId="293"/>
        </pc:sldMkLst>
      </pc:sldChg>
    </pc:docChg>
  </pc:docChgLst>
  <pc:docChgLst>
    <pc:chgData name="Oliver Simon" userId="S::simon.oliver@ga.gov.au::441751aa-b3c6-4735-8d67-cba52ae95ad9" providerId="AD" clId="Web-{2647E3DA-34A0-6E4F-11BE-356522D8903F}"/>
    <pc:docChg chg="modSld">
      <pc:chgData name="Oliver Simon" userId="S::simon.oliver@ga.gov.au::441751aa-b3c6-4735-8d67-cba52ae95ad9" providerId="AD" clId="Web-{2647E3DA-34A0-6E4F-11BE-356522D8903F}" dt="2020-11-06T03:56:28.361" v="168"/>
      <pc:docMkLst>
        <pc:docMk/>
      </pc:docMkLst>
      <pc:sldChg chg="addSp delSp modSp">
        <pc:chgData name="Oliver Simon" userId="S::simon.oliver@ga.gov.au::441751aa-b3c6-4735-8d67-cba52ae95ad9" providerId="AD" clId="Web-{2647E3DA-34A0-6E4F-11BE-356522D8903F}" dt="2020-11-06T02:29:24.709" v="81" actId="20577"/>
        <pc:sldMkLst>
          <pc:docMk/>
          <pc:sldMk cId="2243420332" sldId="273"/>
        </pc:sldMkLst>
        <pc:spChg chg="mod">
          <ac:chgData name="Oliver Simon" userId="S::simon.oliver@ga.gov.au::441751aa-b3c6-4735-8d67-cba52ae95ad9" providerId="AD" clId="Web-{2647E3DA-34A0-6E4F-11BE-356522D8903F}" dt="2020-11-06T02:28:36.568" v="69" actId="20577"/>
          <ac:spMkLst>
            <pc:docMk/>
            <pc:sldMk cId="2243420332" sldId="273"/>
            <ac:spMk id="382978" creationId="{00000000-0000-0000-0000-000000000000}"/>
          </ac:spMkLst>
        </pc:spChg>
        <pc:spChg chg="mod">
          <ac:chgData name="Oliver Simon" userId="S::simon.oliver@ga.gov.au::441751aa-b3c6-4735-8d67-cba52ae95ad9" providerId="AD" clId="Web-{2647E3DA-34A0-6E4F-11BE-356522D8903F}" dt="2020-11-06T02:29:24.709" v="81" actId="20577"/>
          <ac:spMkLst>
            <pc:docMk/>
            <pc:sldMk cId="2243420332" sldId="273"/>
            <ac:spMk id="382981" creationId="{00000000-0000-0000-0000-000000000000}"/>
          </ac:spMkLst>
        </pc:spChg>
        <pc:picChg chg="add mod">
          <ac:chgData name="Oliver Simon" userId="S::simon.oliver@ga.gov.au::441751aa-b3c6-4735-8d67-cba52ae95ad9" providerId="AD" clId="Web-{2647E3DA-34A0-6E4F-11BE-356522D8903F}" dt="2020-11-06T02:29:16.756" v="79" actId="1076"/>
          <ac:picMkLst>
            <pc:docMk/>
            <pc:sldMk cId="2243420332" sldId="273"/>
            <ac:picMk id="2" creationId="{E729215F-C7CC-4E3D-BF17-70AF0AE0F651}"/>
          </ac:picMkLst>
        </pc:picChg>
        <pc:picChg chg="del">
          <ac:chgData name="Oliver Simon" userId="S::simon.oliver@ga.gov.au::441751aa-b3c6-4735-8d67-cba52ae95ad9" providerId="AD" clId="Web-{2647E3DA-34A0-6E4F-11BE-356522D8903F}" dt="2020-11-06T02:27:32.066" v="0"/>
          <ac:picMkLst>
            <pc:docMk/>
            <pc:sldMk cId="2243420332" sldId="273"/>
            <ac:picMk id="3" creationId="{00000000-0000-0000-0000-000000000000}"/>
          </ac:picMkLst>
        </pc:picChg>
        <pc:picChg chg="add mod">
          <ac:chgData name="Oliver Simon" userId="S::simon.oliver@ga.gov.au::441751aa-b3c6-4735-8d67-cba52ae95ad9" providerId="AD" clId="Web-{2647E3DA-34A0-6E4F-11BE-356522D8903F}" dt="2020-11-06T02:29:18.881" v="80" actId="1076"/>
          <ac:picMkLst>
            <pc:docMk/>
            <pc:sldMk cId="2243420332" sldId="273"/>
            <ac:picMk id="4" creationId="{76E41CBD-774D-47EB-A66F-6E3D4971D094}"/>
          </ac:picMkLst>
        </pc:picChg>
        <pc:picChg chg="del">
          <ac:chgData name="Oliver Simon" userId="S::simon.oliver@ga.gov.au::441751aa-b3c6-4735-8d67-cba52ae95ad9" providerId="AD" clId="Web-{2647E3DA-34A0-6E4F-11BE-356522D8903F}" dt="2020-11-06T02:27:33.941" v="2"/>
          <ac:picMkLst>
            <pc:docMk/>
            <pc:sldMk cId="2243420332" sldId="273"/>
            <ac:picMk id="10" creationId="{00000000-0000-0000-0000-000000000000}"/>
          </ac:picMkLst>
        </pc:picChg>
        <pc:picChg chg="del">
          <ac:chgData name="Oliver Simon" userId="S::simon.oliver@ga.gov.au::441751aa-b3c6-4735-8d67-cba52ae95ad9" providerId="AD" clId="Web-{2647E3DA-34A0-6E4F-11BE-356522D8903F}" dt="2020-11-06T02:27:32.363" v="1"/>
          <ac:picMkLst>
            <pc:docMk/>
            <pc:sldMk cId="2243420332" sldId="273"/>
            <ac:picMk id="11" creationId="{00000000-0000-0000-0000-000000000000}"/>
          </ac:picMkLst>
        </pc:picChg>
        <pc:picChg chg="del">
          <ac:chgData name="Oliver Simon" userId="S::simon.oliver@ga.gov.au::441751aa-b3c6-4735-8d67-cba52ae95ad9" providerId="AD" clId="Web-{2647E3DA-34A0-6E4F-11BE-356522D8903F}" dt="2020-11-06T02:27:34.207" v="3"/>
          <ac:picMkLst>
            <pc:docMk/>
            <pc:sldMk cId="2243420332" sldId="273"/>
            <ac:picMk id="12" creationId="{00000000-0000-0000-0000-000000000000}"/>
          </ac:picMkLst>
        </pc:picChg>
        <pc:picChg chg="mod">
          <ac:chgData name="Oliver Simon" userId="S::simon.oliver@ga.gov.au::441751aa-b3c6-4735-8d67-cba52ae95ad9" providerId="AD" clId="Web-{2647E3DA-34A0-6E4F-11BE-356522D8903F}" dt="2020-11-06T02:29:06.100" v="75" actId="1076"/>
          <ac:picMkLst>
            <pc:docMk/>
            <pc:sldMk cId="2243420332" sldId="273"/>
            <ac:picMk id="13" creationId="{00000000-0000-0000-0000-000000000000}"/>
          </ac:picMkLst>
        </pc:picChg>
      </pc:sldChg>
      <pc:sldChg chg="modSp">
        <pc:chgData name="Oliver Simon" userId="S::simon.oliver@ga.gov.au::441751aa-b3c6-4735-8d67-cba52ae95ad9" providerId="AD" clId="Web-{2647E3DA-34A0-6E4F-11BE-356522D8903F}" dt="2020-11-06T03:34:08.960" v="104" actId="20577"/>
        <pc:sldMkLst>
          <pc:docMk/>
          <pc:sldMk cId="687075686" sldId="274"/>
        </pc:sldMkLst>
        <pc:spChg chg="mod">
          <ac:chgData name="Oliver Simon" userId="S::simon.oliver@ga.gov.au::441751aa-b3c6-4735-8d67-cba52ae95ad9" providerId="AD" clId="Web-{2647E3DA-34A0-6E4F-11BE-356522D8903F}" dt="2020-11-06T03:34:08.960" v="104" actId="20577"/>
          <ac:spMkLst>
            <pc:docMk/>
            <pc:sldMk cId="687075686" sldId="274"/>
            <ac:spMk id="3" creationId="{00000000-0000-0000-0000-000000000000}"/>
          </ac:spMkLst>
        </pc:spChg>
      </pc:sldChg>
      <pc:sldChg chg="addSp modSp">
        <pc:chgData name="Oliver Simon" userId="S::simon.oliver@ga.gov.au::441751aa-b3c6-4735-8d67-cba52ae95ad9" providerId="AD" clId="Web-{2647E3DA-34A0-6E4F-11BE-356522D8903F}" dt="2020-11-06T03:56:28.361" v="168"/>
        <pc:sldMkLst>
          <pc:docMk/>
          <pc:sldMk cId="1292828420" sldId="285"/>
        </pc:sldMkLst>
        <pc:spChg chg="mod">
          <ac:chgData name="Oliver Simon" userId="S::simon.oliver@ga.gov.au::441751aa-b3c6-4735-8d67-cba52ae95ad9" providerId="AD" clId="Web-{2647E3DA-34A0-6E4F-11BE-356522D8903F}" dt="2020-11-06T03:49:08.087" v="142" actId="20577"/>
          <ac:spMkLst>
            <pc:docMk/>
            <pc:sldMk cId="1292828420" sldId="285"/>
            <ac:spMk id="3" creationId="{A4CE02C0-8F02-45C5-B13D-A8541E685F50}"/>
          </ac:spMkLst>
        </pc:spChg>
        <pc:spChg chg="add mod ord">
          <ac:chgData name="Oliver Simon" userId="S::simon.oliver@ga.gov.au::441751aa-b3c6-4735-8d67-cba52ae95ad9" providerId="AD" clId="Web-{2647E3DA-34A0-6E4F-11BE-356522D8903F}" dt="2020-11-06T03:56:07.767" v="164"/>
          <ac:spMkLst>
            <pc:docMk/>
            <pc:sldMk cId="1292828420" sldId="285"/>
            <ac:spMk id="7" creationId="{9ED2D1B4-3E7F-4986-B9E5-7EF4CB609B72}"/>
          </ac:spMkLst>
        </pc:spChg>
        <pc:spChg chg="add mod ord">
          <ac:chgData name="Oliver Simon" userId="S::simon.oliver@ga.gov.au::441751aa-b3c6-4735-8d67-cba52ae95ad9" providerId="AD" clId="Web-{2647E3DA-34A0-6E4F-11BE-356522D8903F}" dt="2020-11-06T03:56:28.361" v="168"/>
          <ac:spMkLst>
            <pc:docMk/>
            <pc:sldMk cId="1292828420" sldId="285"/>
            <ac:spMk id="8" creationId="{CD786A2A-5E9A-46A1-9240-E2390005BD0C}"/>
          </ac:spMkLst>
        </pc:spChg>
        <pc:picChg chg="add mod">
          <ac:chgData name="Oliver Simon" userId="S::simon.oliver@ga.gov.au::441751aa-b3c6-4735-8d67-cba52ae95ad9" providerId="AD" clId="Web-{2647E3DA-34A0-6E4F-11BE-356522D8903F}" dt="2020-11-06T03:55:33.204" v="155" actId="14100"/>
          <ac:picMkLst>
            <pc:docMk/>
            <pc:sldMk cId="1292828420" sldId="285"/>
            <ac:picMk id="5" creationId="{29C9441B-836F-4397-AA3B-89D9CDB3A76D}"/>
          </ac:picMkLst>
        </pc:picChg>
        <pc:picChg chg="add mod">
          <ac:chgData name="Oliver Simon" userId="S::simon.oliver@ga.gov.au::441751aa-b3c6-4735-8d67-cba52ae95ad9" providerId="AD" clId="Web-{2647E3DA-34A0-6E4F-11BE-356522D8903F}" dt="2020-11-06T03:55:28.142" v="154" actId="1076"/>
          <ac:picMkLst>
            <pc:docMk/>
            <pc:sldMk cId="1292828420" sldId="285"/>
            <ac:picMk id="6" creationId="{AE8417EA-D93A-4378-B5DF-0AB92D8CF33B}"/>
          </ac:picMkLst>
        </pc:picChg>
      </pc:sldChg>
    </pc:docChg>
  </pc:docChgLst>
  <pc:docChgLst>
    <pc:chgData name="Peters Mike" userId="S::mike.peters@ga.gov.au::47474df5-6fe6-46c4-bf4d-3c1facc548c8" providerId="AD" clId="Web-{5BA40BB6-A1FA-D54E-11B0-2C9311363CC6}"/>
    <pc:docChg chg="modSld">
      <pc:chgData name="Peters Mike" userId="S::mike.peters@ga.gov.au::47474df5-6fe6-46c4-bf4d-3c1facc548c8" providerId="AD" clId="Web-{5BA40BB6-A1FA-D54E-11B0-2C9311363CC6}" dt="2020-09-28T14:32:45.989" v="0" actId="1076"/>
      <pc:docMkLst>
        <pc:docMk/>
      </pc:docMkLst>
      <pc:sldChg chg="modSp">
        <pc:chgData name="Peters Mike" userId="S::mike.peters@ga.gov.au::47474df5-6fe6-46c4-bf4d-3c1facc548c8" providerId="AD" clId="Web-{5BA40BB6-A1FA-D54E-11B0-2C9311363CC6}" dt="2020-09-28T14:32:45.989" v="0" actId="1076"/>
        <pc:sldMkLst>
          <pc:docMk/>
          <pc:sldMk cId="1510990331" sldId="269"/>
        </pc:sldMkLst>
        <pc:picChg chg="mod">
          <ac:chgData name="Peters Mike" userId="S::mike.peters@ga.gov.au::47474df5-6fe6-46c4-bf4d-3c1facc548c8" providerId="AD" clId="Web-{5BA40BB6-A1FA-D54E-11B0-2C9311363CC6}" dt="2020-09-28T14:32:45.989" v="0" actId="1076"/>
          <ac:picMkLst>
            <pc:docMk/>
            <pc:sldMk cId="1510990331" sldId="269"/>
            <ac:picMk id="5" creationId="{00000000-0000-0000-0000-000000000000}"/>
          </ac:picMkLst>
        </pc:picChg>
      </pc:sldChg>
    </pc:docChg>
  </pc:docChgLst>
  <pc:docChgLst>
    <pc:chgData name="Arnold Maggie" userId="S::maggie.arnold@ga.gov.au::5956add2-8399-4a96-abbb-036c7ba284bb" providerId="AD" clId="Web-{35FEFDDD-BE58-7BA6-94E7-BAD3A7230DC8}"/>
    <pc:docChg chg="modSld">
      <pc:chgData name="Arnold Maggie" userId="S::maggie.arnold@ga.gov.au::5956add2-8399-4a96-abbb-036c7ba284bb" providerId="AD" clId="Web-{35FEFDDD-BE58-7BA6-94E7-BAD3A7230DC8}" dt="2021-03-30T00:32:04.613" v="120" actId="20577"/>
      <pc:docMkLst>
        <pc:docMk/>
      </pc:docMkLst>
      <pc:sldChg chg="modSp">
        <pc:chgData name="Arnold Maggie" userId="S::maggie.arnold@ga.gov.au::5956add2-8399-4a96-abbb-036c7ba284bb" providerId="AD" clId="Web-{35FEFDDD-BE58-7BA6-94E7-BAD3A7230DC8}" dt="2021-03-29T23:46:00.628" v="14" actId="20577"/>
        <pc:sldMkLst>
          <pc:docMk/>
          <pc:sldMk cId="1537967392" sldId="286"/>
        </pc:sldMkLst>
        <pc:spChg chg="mod">
          <ac:chgData name="Arnold Maggie" userId="S::maggie.arnold@ga.gov.au::5956add2-8399-4a96-abbb-036c7ba284bb" providerId="AD" clId="Web-{35FEFDDD-BE58-7BA6-94E7-BAD3A7230DC8}" dt="2021-03-29T23:46:00.628" v="14" actId="20577"/>
          <ac:spMkLst>
            <pc:docMk/>
            <pc:sldMk cId="1537967392" sldId="286"/>
            <ac:spMk id="8" creationId="{AAD0561F-92D8-4FDB-A298-4D1881107EB7}"/>
          </ac:spMkLst>
        </pc:spChg>
      </pc:sldChg>
      <pc:sldChg chg="addSp modSp">
        <pc:chgData name="Arnold Maggie" userId="S::maggie.arnold@ga.gov.au::5956add2-8399-4a96-abbb-036c7ba284bb" providerId="AD" clId="Web-{35FEFDDD-BE58-7BA6-94E7-BAD3A7230DC8}" dt="2021-03-29T23:47:08.301" v="24" actId="20577"/>
        <pc:sldMkLst>
          <pc:docMk/>
          <pc:sldMk cId="227252825" sldId="287"/>
        </pc:sldMkLst>
        <pc:spChg chg="add mod">
          <ac:chgData name="Arnold Maggie" userId="S::maggie.arnold@ga.gov.au::5956add2-8399-4a96-abbb-036c7ba284bb" providerId="AD" clId="Web-{35FEFDDD-BE58-7BA6-94E7-BAD3A7230DC8}" dt="2021-03-29T23:47:08.301" v="24" actId="20577"/>
          <ac:spMkLst>
            <pc:docMk/>
            <pc:sldMk cId="227252825" sldId="287"/>
            <ac:spMk id="10" creationId="{C42D43F8-5090-4A1D-A8FB-5F7C729BD80A}"/>
          </ac:spMkLst>
        </pc:spChg>
      </pc:sldChg>
      <pc:sldChg chg="modSp">
        <pc:chgData name="Arnold Maggie" userId="S::maggie.arnold@ga.gov.au::5956add2-8399-4a96-abbb-036c7ba284bb" providerId="AD" clId="Web-{35FEFDDD-BE58-7BA6-94E7-BAD3A7230DC8}" dt="2021-03-30T00:32:04.613" v="120" actId="20577"/>
        <pc:sldMkLst>
          <pc:docMk/>
          <pc:sldMk cId="584948091" sldId="296"/>
        </pc:sldMkLst>
        <pc:spChg chg="mod">
          <ac:chgData name="Arnold Maggie" userId="S::maggie.arnold@ga.gov.au::5956add2-8399-4a96-abbb-036c7ba284bb" providerId="AD" clId="Web-{35FEFDDD-BE58-7BA6-94E7-BAD3A7230DC8}" dt="2021-03-30T00:32:04.613" v="120" actId="20577"/>
          <ac:spMkLst>
            <pc:docMk/>
            <pc:sldMk cId="584948091" sldId="296"/>
            <ac:spMk id="3" creationId="{00000000-0000-0000-0000-000000000000}"/>
          </ac:spMkLst>
        </pc:spChg>
      </pc:sldChg>
    </pc:docChg>
  </pc:docChgLst>
  <pc:docChgLst>
    <pc:chgData name="Arnold Maggie" userId="S::maggie.arnold@ga.gov.au::5956add2-8399-4a96-abbb-036c7ba284bb" providerId="AD" clId="Web-{26F3F470-681C-E073-0A97-94420DE3451E}"/>
    <pc:docChg chg="modSld">
      <pc:chgData name="Arnold Maggie" userId="S::maggie.arnold@ga.gov.au::5956add2-8399-4a96-abbb-036c7ba284bb" providerId="AD" clId="Web-{26F3F470-681C-E073-0A97-94420DE3451E}" dt="2021-03-30T04:52:09.213" v="501"/>
      <pc:docMkLst>
        <pc:docMk/>
      </pc:docMkLst>
      <pc:sldChg chg="modNotes">
        <pc:chgData name="Arnold Maggie" userId="S::maggie.arnold@ga.gov.au::5956add2-8399-4a96-abbb-036c7ba284bb" providerId="AD" clId="Web-{26F3F470-681C-E073-0A97-94420DE3451E}" dt="2021-03-30T04:52:09.213" v="501"/>
        <pc:sldMkLst>
          <pc:docMk/>
          <pc:sldMk cId="2243420332" sldId="273"/>
        </pc:sldMkLst>
      </pc:sldChg>
      <pc:sldChg chg="modNotes">
        <pc:chgData name="Arnold Maggie" userId="S::maggie.arnold@ga.gov.au::5956add2-8399-4a96-abbb-036c7ba284bb" providerId="AD" clId="Web-{26F3F470-681C-E073-0A97-94420DE3451E}" dt="2021-03-30T04:50:06.320" v="474"/>
        <pc:sldMkLst>
          <pc:docMk/>
          <pc:sldMk cId="1292828420" sldId="285"/>
        </pc:sldMkLst>
      </pc:sldChg>
      <pc:sldChg chg="modNotes">
        <pc:chgData name="Arnold Maggie" userId="S::maggie.arnold@ga.gov.au::5956add2-8399-4a96-abbb-036c7ba284bb" providerId="AD" clId="Web-{26F3F470-681C-E073-0A97-94420DE3451E}" dt="2021-03-30T04:47:36.396" v="314"/>
        <pc:sldMkLst>
          <pc:docMk/>
          <pc:sldMk cId="227252825" sldId="287"/>
        </pc:sldMkLst>
      </pc:sldChg>
      <pc:sldChg chg="modNotes">
        <pc:chgData name="Arnold Maggie" userId="S::maggie.arnold@ga.gov.au::5956add2-8399-4a96-abbb-036c7ba284bb" providerId="AD" clId="Web-{26F3F470-681C-E073-0A97-94420DE3451E}" dt="2021-03-30T04:49:40.226" v="471"/>
        <pc:sldMkLst>
          <pc:docMk/>
          <pc:sldMk cId="1877339854" sldId="288"/>
        </pc:sldMkLst>
      </pc:sldChg>
      <pc:sldChg chg="modNotes">
        <pc:chgData name="Arnold Maggie" userId="S::maggie.arnold@ga.gov.au::5956add2-8399-4a96-abbb-036c7ba284bb" providerId="AD" clId="Web-{26F3F470-681C-E073-0A97-94420DE3451E}" dt="2021-03-30T04:46:14.675" v="292"/>
        <pc:sldMkLst>
          <pc:docMk/>
          <pc:sldMk cId="1036860569" sldId="295"/>
        </pc:sldMkLst>
      </pc:sldChg>
    </pc:docChg>
  </pc:docChgLst>
  <pc:docChgLst>
    <pc:chgData name="Arnold Maggie" userId="S::maggie.arnold@ga.gov.au::5956add2-8399-4a96-abbb-036c7ba284bb" providerId="AD" clId="Web-{A36083BB-94FF-8EA8-73B7-9180A07E162D}"/>
    <pc:docChg chg="sldOrd">
      <pc:chgData name="Arnold Maggie" userId="S::maggie.arnold@ga.gov.au::5956add2-8399-4a96-abbb-036c7ba284bb" providerId="AD" clId="Web-{A36083BB-94FF-8EA8-73B7-9180A07E162D}" dt="2021-03-29T23:44:51.342" v="0"/>
      <pc:docMkLst>
        <pc:docMk/>
      </pc:docMkLst>
      <pc:sldChg chg="ord">
        <pc:chgData name="Arnold Maggie" userId="S::maggie.arnold@ga.gov.au::5956add2-8399-4a96-abbb-036c7ba284bb" providerId="AD" clId="Web-{A36083BB-94FF-8EA8-73B7-9180A07E162D}" dt="2021-03-29T23:44:51.342" v="0"/>
        <pc:sldMkLst>
          <pc:docMk/>
          <pc:sldMk cId="1292828420" sldId="285"/>
        </pc:sldMkLst>
      </pc:sldChg>
    </pc:docChg>
  </pc:docChgLst>
  <pc:docChgLst>
    <pc:chgData name="Oliver Simon" userId="S::simon.oliver@ga.gov.au::441751aa-b3c6-4735-8d67-cba52ae95ad9" providerId="AD" clId="Web-{8D6BE450-EF4D-B488-7301-01FB2A520067}"/>
    <pc:docChg chg="addSld delSld modSld">
      <pc:chgData name="Oliver Simon" userId="S::simon.oliver@ga.gov.au::441751aa-b3c6-4735-8d67-cba52ae95ad9" providerId="AD" clId="Web-{8D6BE450-EF4D-B488-7301-01FB2A520067}" dt="2020-11-10T19:44:53.903" v="613" actId="20577"/>
      <pc:docMkLst>
        <pc:docMk/>
      </pc:docMkLst>
      <pc:sldChg chg="addSp delSp modSp">
        <pc:chgData name="Oliver Simon" userId="S::simon.oliver@ga.gov.au::441751aa-b3c6-4735-8d67-cba52ae95ad9" providerId="AD" clId="Web-{8D6BE450-EF4D-B488-7301-01FB2A520067}" dt="2020-11-10T09:48:36.143" v="442" actId="20577"/>
        <pc:sldMkLst>
          <pc:docMk/>
          <pc:sldMk cId="0" sldId="256"/>
        </pc:sldMkLst>
        <pc:spChg chg="del">
          <ac:chgData name="Oliver Simon" userId="S::simon.oliver@ga.gov.au::441751aa-b3c6-4735-8d67-cba52ae95ad9" providerId="AD" clId="Web-{8D6BE450-EF4D-B488-7301-01FB2A520067}" dt="2020-11-10T09:48:27.565" v="439"/>
          <ac:spMkLst>
            <pc:docMk/>
            <pc:sldMk cId="0" sldId="256"/>
            <ac:spMk id="3" creationId="{43987F63-C7D9-4F51-AA1F-C62B64C323A0}"/>
          </ac:spMkLst>
        </pc:spChg>
        <pc:spChg chg="add del mod">
          <ac:chgData name="Oliver Simon" userId="S::simon.oliver@ga.gov.au::441751aa-b3c6-4735-8d67-cba52ae95ad9" providerId="AD" clId="Web-{8D6BE450-EF4D-B488-7301-01FB2A520067}" dt="2020-11-10T09:48:30.830" v="440"/>
          <ac:spMkLst>
            <pc:docMk/>
            <pc:sldMk cId="0" sldId="256"/>
            <ac:spMk id="4" creationId="{EE841FE3-9280-4380-A08B-A4E985C1DCA4}"/>
          </ac:spMkLst>
        </pc:spChg>
        <pc:spChg chg="mod">
          <ac:chgData name="Oliver Simon" userId="S::simon.oliver@ga.gov.au::441751aa-b3c6-4735-8d67-cba52ae95ad9" providerId="AD" clId="Web-{8D6BE450-EF4D-B488-7301-01FB2A520067}" dt="2020-11-10T09:48:36.143" v="442" actId="20577"/>
          <ac:spMkLst>
            <pc:docMk/>
            <pc:sldMk cId="0" sldId="256"/>
            <ac:spMk id="39" creationId="{00000000-0000-0000-0000-000000000000}"/>
          </ac:spMkLst>
        </pc:spChg>
      </pc:sldChg>
      <pc:sldChg chg="modSp">
        <pc:chgData name="Oliver Simon" userId="S::simon.oliver@ga.gov.au::441751aa-b3c6-4735-8d67-cba52ae95ad9" providerId="AD" clId="Web-{8D6BE450-EF4D-B488-7301-01FB2A520067}" dt="2020-11-10T09:37:53.238" v="337" actId="20577"/>
        <pc:sldMkLst>
          <pc:docMk/>
          <pc:sldMk cId="1510990331" sldId="269"/>
        </pc:sldMkLst>
        <pc:spChg chg="mod">
          <ac:chgData name="Oliver Simon" userId="S::simon.oliver@ga.gov.au::441751aa-b3c6-4735-8d67-cba52ae95ad9" providerId="AD" clId="Web-{8D6BE450-EF4D-B488-7301-01FB2A520067}" dt="2020-11-10T09:37:53.238" v="337" actId="20577"/>
          <ac:spMkLst>
            <pc:docMk/>
            <pc:sldMk cId="1510990331" sldId="269"/>
            <ac:spMk id="6" creationId="{CB1530B7-9DC2-4FF6-BF41-4813204A76E9}"/>
          </ac:spMkLst>
        </pc:spChg>
      </pc:sldChg>
      <pc:sldChg chg="addSp delSp modSp addAnim delAnim">
        <pc:chgData name="Oliver Simon" userId="S::simon.oliver@ga.gov.au::441751aa-b3c6-4735-8d67-cba52ae95ad9" providerId="AD" clId="Web-{8D6BE450-EF4D-B488-7301-01FB2A520067}" dt="2020-11-10T19:44:48.060" v="611" actId="20577"/>
        <pc:sldMkLst>
          <pc:docMk/>
          <pc:sldMk cId="2243420332" sldId="273"/>
        </pc:sldMkLst>
        <pc:spChg chg="mod">
          <ac:chgData name="Oliver Simon" userId="S::simon.oliver@ga.gov.au::441751aa-b3c6-4735-8d67-cba52ae95ad9" providerId="AD" clId="Web-{8D6BE450-EF4D-B488-7301-01FB2A520067}" dt="2020-11-10T19:44:48.060" v="611" actId="20577"/>
          <ac:spMkLst>
            <pc:docMk/>
            <pc:sldMk cId="2243420332" sldId="273"/>
            <ac:spMk id="382978" creationId="{00000000-0000-0000-0000-000000000000}"/>
          </ac:spMkLst>
        </pc:spChg>
        <pc:spChg chg="mod">
          <ac:chgData name="Oliver Simon" userId="S::simon.oliver@ga.gov.au::441751aa-b3c6-4735-8d67-cba52ae95ad9" providerId="AD" clId="Web-{8D6BE450-EF4D-B488-7301-01FB2A520067}" dt="2020-11-10T09:37:40.082" v="334" actId="14100"/>
          <ac:spMkLst>
            <pc:docMk/>
            <pc:sldMk cId="2243420332" sldId="273"/>
            <ac:spMk id="382981" creationId="{00000000-0000-0000-0000-000000000000}"/>
          </ac:spMkLst>
        </pc:spChg>
        <pc:picChg chg="add">
          <ac:chgData name="Oliver Simon" userId="S::simon.oliver@ga.gov.au::441751aa-b3c6-4735-8d67-cba52ae95ad9" providerId="AD" clId="Web-{8D6BE450-EF4D-B488-7301-01FB2A520067}" dt="2020-11-10T10:14:56.265" v="575"/>
          <ac:picMkLst>
            <pc:docMk/>
            <pc:sldMk cId="2243420332" sldId="273"/>
            <ac:picMk id="3" creationId="{1F3C56E2-20F2-47E5-B0CC-1FBEE190CCEE}"/>
          </ac:picMkLst>
        </pc:picChg>
        <pc:picChg chg="del mod">
          <ac:chgData name="Oliver Simon" userId="S::simon.oliver@ga.gov.au::441751aa-b3c6-4735-8d67-cba52ae95ad9" providerId="AD" clId="Web-{8D6BE450-EF4D-B488-7301-01FB2A520067}" dt="2020-11-10T10:13:05.096" v="572"/>
          <ac:picMkLst>
            <pc:docMk/>
            <pc:sldMk cId="2243420332" sldId="273"/>
            <ac:picMk id="6" creationId="{00000000-0000-0000-0000-000000000000}"/>
          </ac:picMkLst>
        </pc:picChg>
      </pc:sldChg>
      <pc:sldChg chg="addSp delSp modSp addAnim modAnim">
        <pc:chgData name="Oliver Simon" userId="S::simon.oliver@ga.gov.au::441751aa-b3c6-4735-8d67-cba52ae95ad9" providerId="AD" clId="Web-{8D6BE450-EF4D-B488-7301-01FB2A520067}" dt="2020-11-10T19:43:18.636" v="610" actId="14100"/>
        <pc:sldMkLst>
          <pc:docMk/>
          <pc:sldMk cId="687075686" sldId="274"/>
        </pc:sldMkLst>
        <pc:spChg chg="mod">
          <ac:chgData name="Oliver Simon" userId="S::simon.oliver@ga.gov.au::441751aa-b3c6-4735-8d67-cba52ae95ad9" providerId="AD" clId="Web-{8D6BE450-EF4D-B488-7301-01FB2A520067}" dt="2020-11-10T09:49:00.456" v="444" actId="20577"/>
          <ac:spMkLst>
            <pc:docMk/>
            <pc:sldMk cId="687075686" sldId="274"/>
            <ac:spMk id="3" creationId="{00000000-0000-0000-0000-000000000000}"/>
          </ac:spMkLst>
        </pc:spChg>
        <pc:spChg chg="add del mod">
          <ac:chgData name="Oliver Simon" userId="S::simon.oliver@ga.gov.au::441751aa-b3c6-4735-8d67-cba52ae95ad9" providerId="AD" clId="Web-{8D6BE450-EF4D-B488-7301-01FB2A520067}" dt="2020-11-10T10:16:38.634" v="583"/>
          <ac:spMkLst>
            <pc:docMk/>
            <pc:sldMk cId="687075686" sldId="274"/>
            <ac:spMk id="9" creationId="{99242EBB-D666-4690-9748-D439F8EFABED}"/>
          </ac:spMkLst>
        </pc:spChg>
        <pc:picChg chg="add del mod">
          <ac:chgData name="Oliver Simon" userId="S::simon.oliver@ga.gov.au::441751aa-b3c6-4735-8d67-cba52ae95ad9" providerId="AD" clId="Web-{8D6BE450-EF4D-B488-7301-01FB2A520067}" dt="2020-11-10T10:06:37.897" v="528"/>
          <ac:picMkLst>
            <pc:docMk/>
            <pc:sldMk cId="687075686" sldId="274"/>
            <ac:picMk id="4" creationId="{493E84A5-6A93-4E92-830D-369820E1C230}"/>
          </ac:picMkLst>
        </pc:picChg>
        <pc:picChg chg="add mod">
          <ac:chgData name="Oliver Simon" userId="S::simon.oliver@ga.gov.au::441751aa-b3c6-4735-8d67-cba52ae95ad9" providerId="AD" clId="Web-{8D6BE450-EF4D-B488-7301-01FB2A520067}" dt="2020-11-10T10:10:43.952" v="560" actId="1076"/>
          <ac:picMkLst>
            <pc:docMk/>
            <pc:sldMk cId="687075686" sldId="274"/>
            <ac:picMk id="5" creationId="{80206C62-5DE9-4E1C-B7ED-28B1E80BD874}"/>
          </ac:picMkLst>
        </pc:picChg>
        <pc:picChg chg="add mod">
          <ac:chgData name="Oliver Simon" userId="S::simon.oliver@ga.gov.au::441751aa-b3c6-4735-8d67-cba52ae95ad9" providerId="AD" clId="Web-{8D6BE450-EF4D-B488-7301-01FB2A520067}" dt="2020-11-10T10:17:27.343" v="593" actId="1076"/>
          <ac:picMkLst>
            <pc:docMk/>
            <pc:sldMk cId="687075686" sldId="274"/>
            <ac:picMk id="6" creationId="{3349B69C-5645-42C8-8354-1B86939AB9DF}"/>
          </ac:picMkLst>
        </pc:picChg>
        <pc:picChg chg="add mod">
          <ac:chgData name="Oliver Simon" userId="S::simon.oliver@ga.gov.au::441751aa-b3c6-4735-8d67-cba52ae95ad9" providerId="AD" clId="Web-{8D6BE450-EF4D-B488-7301-01FB2A520067}" dt="2020-11-10T10:16:45.585" v="586" actId="1076"/>
          <ac:picMkLst>
            <pc:docMk/>
            <pc:sldMk cId="687075686" sldId="274"/>
            <ac:picMk id="7" creationId="{DC0A78FB-D986-4392-9817-41471057EC22}"/>
          </ac:picMkLst>
        </pc:picChg>
        <pc:picChg chg="add mod">
          <ac:chgData name="Oliver Simon" userId="S::simon.oliver@ga.gov.au::441751aa-b3c6-4735-8d67-cba52ae95ad9" providerId="AD" clId="Web-{8D6BE450-EF4D-B488-7301-01FB2A520067}" dt="2020-11-10T10:11:46.282" v="567" actId="1076"/>
          <ac:picMkLst>
            <pc:docMk/>
            <pc:sldMk cId="687075686" sldId="274"/>
            <ac:picMk id="8" creationId="{82D51F9D-ABB4-464F-91D6-D70D29D40E87}"/>
          </ac:picMkLst>
        </pc:picChg>
        <pc:picChg chg="add mod">
          <ac:chgData name="Oliver Simon" userId="S::simon.oliver@ga.gov.au::441751aa-b3c6-4735-8d67-cba52ae95ad9" providerId="AD" clId="Web-{8D6BE450-EF4D-B488-7301-01FB2A520067}" dt="2020-11-10T10:19:16.604" v="602" actId="1076"/>
          <ac:picMkLst>
            <pc:docMk/>
            <pc:sldMk cId="687075686" sldId="274"/>
            <ac:picMk id="12" creationId="{2651E5F4-AAF0-439B-9628-A1A83353372C}"/>
          </ac:picMkLst>
        </pc:picChg>
        <pc:picChg chg="add mod ord">
          <ac:chgData name="Oliver Simon" userId="S::simon.oliver@ga.gov.au::441751aa-b3c6-4735-8d67-cba52ae95ad9" providerId="AD" clId="Web-{8D6BE450-EF4D-B488-7301-01FB2A520067}" dt="2020-11-10T10:29:36.580" v="607" actId="1076"/>
          <ac:picMkLst>
            <pc:docMk/>
            <pc:sldMk cId="687075686" sldId="274"/>
            <ac:picMk id="13" creationId="{94A68BB7-6689-48B0-A15D-6D156B397509}"/>
          </ac:picMkLst>
        </pc:picChg>
        <pc:cxnChg chg="add mod">
          <ac:chgData name="Oliver Simon" userId="S::simon.oliver@ga.gov.au::441751aa-b3c6-4735-8d67-cba52ae95ad9" providerId="AD" clId="Web-{8D6BE450-EF4D-B488-7301-01FB2A520067}" dt="2020-11-10T10:17:38.338" v="594" actId="14100"/>
          <ac:cxnSpMkLst>
            <pc:docMk/>
            <pc:sldMk cId="687075686" sldId="274"/>
            <ac:cxnSpMk id="10" creationId="{9E51A796-7799-4F0F-83E1-B8C84AFCA59F}"/>
          </ac:cxnSpMkLst>
        </pc:cxnChg>
        <pc:cxnChg chg="add mod">
          <ac:chgData name="Oliver Simon" userId="S::simon.oliver@ga.gov.au::441751aa-b3c6-4735-8d67-cba52ae95ad9" providerId="AD" clId="Web-{8D6BE450-EF4D-B488-7301-01FB2A520067}" dt="2020-11-10T10:18:36.388" v="600" actId="14100"/>
          <ac:cxnSpMkLst>
            <pc:docMk/>
            <pc:sldMk cId="687075686" sldId="274"/>
            <ac:cxnSpMk id="11" creationId="{FDB841EC-6B5F-4220-9F68-F8A6EDEFF0C2}"/>
          </ac:cxnSpMkLst>
        </pc:cxnChg>
        <pc:cxnChg chg="add mod">
          <ac:chgData name="Oliver Simon" userId="S::simon.oliver@ga.gov.au::441751aa-b3c6-4735-8d67-cba52ae95ad9" providerId="AD" clId="Web-{8D6BE450-EF4D-B488-7301-01FB2A520067}" dt="2020-11-10T19:43:18.636" v="610" actId="14100"/>
          <ac:cxnSpMkLst>
            <pc:docMk/>
            <pc:sldMk cId="687075686" sldId="274"/>
            <ac:cxnSpMk id="14" creationId="{9079B042-FFC5-4AD1-9B56-DEBA6E0D9658}"/>
          </ac:cxnSpMkLst>
        </pc:cxnChg>
      </pc:sldChg>
      <pc:sldChg chg="addSp delSp modSp">
        <pc:chgData name="Oliver Simon" userId="S::simon.oliver@ga.gov.au::441751aa-b3c6-4735-8d67-cba52ae95ad9" providerId="AD" clId="Web-{8D6BE450-EF4D-B488-7301-01FB2A520067}" dt="2020-11-10T10:08:51.090" v="549" actId="20577"/>
        <pc:sldMkLst>
          <pc:docMk/>
          <pc:sldMk cId="3641791853" sldId="276"/>
        </pc:sldMkLst>
        <pc:spChg chg="del">
          <ac:chgData name="Oliver Simon" userId="S::simon.oliver@ga.gov.au::441751aa-b3c6-4735-8d67-cba52ae95ad9" providerId="AD" clId="Web-{8D6BE450-EF4D-B488-7301-01FB2A520067}" dt="2020-11-10T09:49:34.066" v="446"/>
          <ac:spMkLst>
            <pc:docMk/>
            <pc:sldMk cId="3641791853" sldId="276"/>
            <ac:spMk id="2" creationId="{00000000-0000-0000-0000-000000000000}"/>
          </ac:spMkLst>
        </pc:spChg>
        <pc:spChg chg="del mod">
          <ac:chgData name="Oliver Simon" userId="S::simon.oliver@ga.gov.au::441751aa-b3c6-4735-8d67-cba52ae95ad9" providerId="AD" clId="Web-{8D6BE450-EF4D-B488-7301-01FB2A520067}" dt="2020-11-10T09:49:31.801" v="445"/>
          <ac:spMkLst>
            <pc:docMk/>
            <pc:sldMk cId="3641791853" sldId="276"/>
            <ac:spMk id="3" creationId="{00000000-0000-0000-0000-000000000000}"/>
          </ac:spMkLst>
        </pc:spChg>
        <pc:spChg chg="add mod">
          <ac:chgData name="Oliver Simon" userId="S::simon.oliver@ga.gov.au::441751aa-b3c6-4735-8d67-cba52ae95ad9" providerId="AD" clId="Web-{8D6BE450-EF4D-B488-7301-01FB2A520067}" dt="2020-11-10T10:08:51.090" v="549" actId="20577"/>
          <ac:spMkLst>
            <pc:docMk/>
            <pc:sldMk cId="3641791853" sldId="276"/>
            <ac:spMk id="5" creationId="{E072C947-93EA-4E17-BCC7-052F8DAB9D30}"/>
          </ac:spMkLst>
        </pc:spChg>
        <pc:spChg chg="add mod">
          <ac:chgData name="Oliver Simon" userId="S::simon.oliver@ga.gov.au::441751aa-b3c6-4735-8d67-cba52ae95ad9" providerId="AD" clId="Web-{8D6BE450-EF4D-B488-7301-01FB2A520067}" dt="2020-11-10T09:49:42.160" v="453" actId="20577"/>
          <ac:spMkLst>
            <pc:docMk/>
            <pc:sldMk cId="3641791853" sldId="276"/>
            <ac:spMk id="7" creationId="{07C1C1FF-351B-49E7-B0A8-09AC1895A820}"/>
          </ac:spMkLst>
        </pc:spChg>
      </pc:sldChg>
      <pc:sldChg chg="del">
        <pc:chgData name="Oliver Simon" userId="S::simon.oliver@ga.gov.au::441751aa-b3c6-4735-8d67-cba52ae95ad9" providerId="AD" clId="Web-{8D6BE450-EF4D-B488-7301-01FB2A520067}" dt="2020-11-10T09:21:43.807" v="88"/>
        <pc:sldMkLst>
          <pc:docMk/>
          <pc:sldMk cId="1086606082" sldId="284"/>
        </pc:sldMkLst>
      </pc:sldChg>
      <pc:sldChg chg="addSp modSp">
        <pc:chgData name="Oliver Simon" userId="S::simon.oliver@ga.gov.au::441751aa-b3c6-4735-8d67-cba52ae95ad9" providerId="AD" clId="Web-{8D6BE450-EF4D-B488-7301-01FB2A520067}" dt="2020-11-10T09:20:41.790" v="87" actId="14100"/>
        <pc:sldMkLst>
          <pc:docMk/>
          <pc:sldMk cId="1292828420" sldId="285"/>
        </pc:sldMkLst>
        <pc:spChg chg="mod">
          <ac:chgData name="Oliver Simon" userId="S::simon.oliver@ga.gov.au::441751aa-b3c6-4735-8d67-cba52ae95ad9" providerId="AD" clId="Web-{8D6BE450-EF4D-B488-7301-01FB2A520067}" dt="2020-11-10T09:14:10.125" v="31" actId="20577"/>
          <ac:spMkLst>
            <pc:docMk/>
            <pc:sldMk cId="1292828420" sldId="285"/>
            <ac:spMk id="2" creationId="{D9DFE5C6-F7C3-4E7F-B0EC-7DCFFCEDBED1}"/>
          </ac:spMkLst>
        </pc:spChg>
        <pc:spChg chg="mod">
          <ac:chgData name="Oliver Simon" userId="S::simon.oliver@ga.gov.au::441751aa-b3c6-4735-8d67-cba52ae95ad9" providerId="AD" clId="Web-{8D6BE450-EF4D-B488-7301-01FB2A520067}" dt="2020-11-10T09:19:13.116" v="69" actId="20577"/>
          <ac:spMkLst>
            <pc:docMk/>
            <pc:sldMk cId="1292828420" sldId="285"/>
            <ac:spMk id="3" creationId="{A4CE02C0-8F02-45C5-B13D-A8541E685F50}"/>
          </ac:spMkLst>
        </pc:spChg>
        <pc:spChg chg="mod">
          <ac:chgData name="Oliver Simon" userId="S::simon.oliver@ga.gov.au::441751aa-b3c6-4735-8d67-cba52ae95ad9" providerId="AD" clId="Web-{8D6BE450-EF4D-B488-7301-01FB2A520067}" dt="2020-11-10T09:20:41.790" v="87" actId="14100"/>
          <ac:spMkLst>
            <pc:docMk/>
            <pc:sldMk cId="1292828420" sldId="285"/>
            <ac:spMk id="7" creationId="{9ED2D1B4-3E7F-4986-B9E5-7EF4CB609B72}"/>
          </ac:spMkLst>
        </pc:spChg>
        <pc:spChg chg="mod">
          <ac:chgData name="Oliver Simon" userId="S::simon.oliver@ga.gov.au::441751aa-b3c6-4735-8d67-cba52ae95ad9" providerId="AD" clId="Web-{8D6BE450-EF4D-B488-7301-01FB2A520067}" dt="2020-11-10T09:20:27.571" v="84" actId="1076"/>
          <ac:spMkLst>
            <pc:docMk/>
            <pc:sldMk cId="1292828420" sldId="285"/>
            <ac:spMk id="8" creationId="{CD786A2A-5E9A-46A1-9240-E2390005BD0C}"/>
          </ac:spMkLst>
        </pc:spChg>
        <pc:spChg chg="add mod">
          <ac:chgData name="Oliver Simon" userId="S::simon.oliver@ga.gov.au::441751aa-b3c6-4735-8d67-cba52ae95ad9" providerId="AD" clId="Web-{8D6BE450-EF4D-B488-7301-01FB2A520067}" dt="2020-11-10T09:19:59.305" v="81" actId="1076"/>
          <ac:spMkLst>
            <pc:docMk/>
            <pc:sldMk cId="1292828420" sldId="285"/>
            <ac:spMk id="9" creationId="{EECAB9C9-B482-4E98-A720-F75544BE4C43}"/>
          </ac:spMkLst>
        </pc:spChg>
        <pc:picChg chg="mod">
          <ac:chgData name="Oliver Simon" userId="S::simon.oliver@ga.gov.au::441751aa-b3c6-4735-8d67-cba52ae95ad9" providerId="AD" clId="Web-{8D6BE450-EF4D-B488-7301-01FB2A520067}" dt="2020-11-10T09:20:31.540" v="86" actId="1076"/>
          <ac:picMkLst>
            <pc:docMk/>
            <pc:sldMk cId="1292828420" sldId="285"/>
            <ac:picMk id="6" creationId="{AE8417EA-D93A-4378-B5DF-0AB92D8CF33B}"/>
          </ac:picMkLst>
        </pc:picChg>
      </pc:sldChg>
      <pc:sldChg chg="addSp delSp modSp new">
        <pc:chgData name="Oliver Simon" userId="S::simon.oliver@ga.gov.au::441751aa-b3c6-4735-8d67-cba52ae95ad9" providerId="AD" clId="Web-{8D6BE450-EF4D-B488-7301-01FB2A520067}" dt="2020-11-10T09:45:49.483" v="432" actId="20577"/>
        <pc:sldMkLst>
          <pc:docMk/>
          <pc:sldMk cId="1537967392" sldId="286"/>
        </pc:sldMkLst>
        <pc:spChg chg="mod">
          <ac:chgData name="Oliver Simon" userId="S::simon.oliver@ga.gov.au::441751aa-b3c6-4735-8d67-cba52ae95ad9" providerId="AD" clId="Web-{8D6BE450-EF4D-B488-7301-01FB2A520067}" dt="2020-11-10T09:45:49.483" v="432" actId="20577"/>
          <ac:spMkLst>
            <pc:docMk/>
            <pc:sldMk cId="1537967392" sldId="286"/>
            <ac:spMk id="2" creationId="{F0398031-628C-4FB6-A7F8-5BD906F28E95}"/>
          </ac:spMkLst>
        </pc:spChg>
        <pc:spChg chg="del">
          <ac:chgData name="Oliver Simon" userId="S::simon.oliver@ga.gov.au::441751aa-b3c6-4735-8d67-cba52ae95ad9" providerId="AD" clId="Web-{8D6BE450-EF4D-B488-7301-01FB2A520067}" dt="2020-11-10T09:23:31.122" v="116"/>
          <ac:spMkLst>
            <pc:docMk/>
            <pc:sldMk cId="1537967392" sldId="286"/>
            <ac:spMk id="3" creationId="{2A2AA494-0862-4EA2-B42A-76943DBF98D6}"/>
          </ac:spMkLst>
        </pc:spChg>
        <pc:spChg chg="add mod">
          <ac:chgData name="Oliver Simon" userId="S::simon.oliver@ga.gov.au::441751aa-b3c6-4735-8d67-cba52ae95ad9" providerId="AD" clId="Web-{8D6BE450-EF4D-B488-7301-01FB2A520067}" dt="2020-11-10T09:35:00.543" v="280" actId="20577"/>
          <ac:spMkLst>
            <pc:docMk/>
            <pc:sldMk cId="1537967392" sldId="286"/>
            <ac:spMk id="8" creationId="{AAD0561F-92D8-4FDB-A298-4D1881107EB7}"/>
          </ac:spMkLst>
        </pc:spChg>
        <pc:spChg chg="add del mod">
          <ac:chgData name="Oliver Simon" userId="S::simon.oliver@ga.gov.au::441751aa-b3c6-4735-8d67-cba52ae95ad9" providerId="AD" clId="Web-{8D6BE450-EF4D-B488-7301-01FB2A520067}" dt="2020-11-10T09:35:20.544" v="283"/>
          <ac:spMkLst>
            <pc:docMk/>
            <pc:sldMk cId="1537967392" sldId="286"/>
            <ac:spMk id="10" creationId="{3B0D823D-B628-43CE-9F31-334534265683}"/>
          </ac:spMkLst>
        </pc:spChg>
        <pc:picChg chg="add del mod ord">
          <ac:chgData name="Oliver Simon" userId="S::simon.oliver@ga.gov.au::441751aa-b3c6-4735-8d67-cba52ae95ad9" providerId="AD" clId="Web-{8D6BE450-EF4D-B488-7301-01FB2A520067}" dt="2020-11-10T09:35:04.153" v="281"/>
          <ac:picMkLst>
            <pc:docMk/>
            <pc:sldMk cId="1537967392" sldId="286"/>
            <ac:picMk id="5" creationId="{2DD096BD-3BF7-4189-BA26-8C608288C2A5}"/>
          </ac:picMkLst>
        </pc:picChg>
        <pc:picChg chg="add mod">
          <ac:chgData name="Oliver Simon" userId="S::simon.oliver@ga.gov.au::441751aa-b3c6-4735-8d67-cba52ae95ad9" providerId="AD" clId="Web-{8D6BE450-EF4D-B488-7301-01FB2A520067}" dt="2020-11-10T09:36:37.514" v="301" actId="1076"/>
          <ac:picMkLst>
            <pc:docMk/>
            <pc:sldMk cId="1537967392" sldId="286"/>
            <ac:picMk id="6" creationId="{25F9A463-614F-40BF-80EA-338EC4344973}"/>
          </ac:picMkLst>
        </pc:picChg>
        <pc:picChg chg="add mod ord">
          <ac:chgData name="Oliver Simon" userId="S::simon.oliver@ga.gov.au::441751aa-b3c6-4735-8d67-cba52ae95ad9" providerId="AD" clId="Web-{8D6BE450-EF4D-B488-7301-01FB2A520067}" dt="2020-11-10T09:36:46.327" v="305" actId="1076"/>
          <ac:picMkLst>
            <pc:docMk/>
            <pc:sldMk cId="1537967392" sldId="286"/>
            <ac:picMk id="11" creationId="{6B7242FC-7FD4-4B82-AE59-027CE39E5CA6}"/>
          </ac:picMkLst>
        </pc:picChg>
        <pc:picChg chg="add mod">
          <ac:chgData name="Oliver Simon" userId="S::simon.oliver@ga.gov.au::441751aa-b3c6-4735-8d67-cba52ae95ad9" providerId="AD" clId="Web-{8D6BE450-EF4D-B488-7301-01FB2A520067}" dt="2020-11-10T09:36:44.045" v="304" actId="1076"/>
          <ac:picMkLst>
            <pc:docMk/>
            <pc:sldMk cId="1537967392" sldId="286"/>
            <ac:picMk id="12" creationId="{7426C86F-F62C-4FBD-ABB8-945FF55AB8DD}"/>
          </ac:picMkLst>
        </pc:picChg>
      </pc:sldChg>
      <pc:sldChg chg="addSp delSp modSp new">
        <pc:chgData name="Oliver Simon" userId="S::simon.oliver@ga.gov.au::441751aa-b3c6-4735-8d67-cba52ae95ad9" providerId="AD" clId="Web-{8D6BE450-EF4D-B488-7301-01FB2A520067}" dt="2020-11-10T09:41:32.868" v="413" actId="20577"/>
        <pc:sldMkLst>
          <pc:docMk/>
          <pc:sldMk cId="227252825" sldId="287"/>
        </pc:sldMkLst>
        <pc:spChg chg="mod">
          <ac:chgData name="Oliver Simon" userId="S::simon.oliver@ga.gov.au::441751aa-b3c6-4735-8d67-cba52ae95ad9" providerId="AD" clId="Web-{8D6BE450-EF4D-B488-7301-01FB2A520067}" dt="2020-11-10T09:39:02.646" v="364" actId="20577"/>
          <ac:spMkLst>
            <pc:docMk/>
            <pc:sldMk cId="227252825" sldId="287"/>
            <ac:spMk id="2" creationId="{ABBC520D-68BD-4CD2-9B48-84958AC554D3}"/>
          </ac:spMkLst>
        </pc:spChg>
        <pc:spChg chg="mod">
          <ac:chgData name="Oliver Simon" userId="S::simon.oliver@ga.gov.au::441751aa-b3c6-4735-8d67-cba52ae95ad9" providerId="AD" clId="Web-{8D6BE450-EF4D-B488-7301-01FB2A520067}" dt="2020-11-10T09:41:32.868" v="413" actId="20577"/>
          <ac:spMkLst>
            <pc:docMk/>
            <pc:sldMk cId="227252825" sldId="287"/>
            <ac:spMk id="3" creationId="{C6F4292E-1A1E-40A0-80CA-F1971D4F257C}"/>
          </ac:spMkLst>
        </pc:spChg>
        <pc:spChg chg="add del mod">
          <ac:chgData name="Oliver Simon" userId="S::simon.oliver@ga.gov.au::441751aa-b3c6-4735-8d67-cba52ae95ad9" providerId="AD" clId="Web-{8D6BE450-EF4D-B488-7301-01FB2A520067}" dt="2020-11-10T09:39:30.068" v="372"/>
          <ac:spMkLst>
            <pc:docMk/>
            <pc:sldMk cId="227252825" sldId="287"/>
            <ac:spMk id="7" creationId="{7DC53F45-8F14-4ACD-A6CA-69E53FB9729B}"/>
          </ac:spMkLst>
        </pc:spChg>
        <pc:picChg chg="add mod">
          <ac:chgData name="Oliver Simon" userId="S::simon.oliver@ga.gov.au::441751aa-b3c6-4735-8d67-cba52ae95ad9" providerId="AD" clId="Web-{8D6BE450-EF4D-B488-7301-01FB2A520067}" dt="2020-11-10T09:39:33.631" v="373" actId="1076"/>
          <ac:picMkLst>
            <pc:docMk/>
            <pc:sldMk cId="227252825" sldId="287"/>
            <ac:picMk id="5" creationId="{DED5F086-92AA-491E-AFEC-2A35A0FDBD76}"/>
          </ac:picMkLst>
        </pc:picChg>
        <pc:picChg chg="add mod">
          <ac:chgData name="Oliver Simon" userId="S::simon.oliver@ga.gov.au::441751aa-b3c6-4735-8d67-cba52ae95ad9" providerId="AD" clId="Web-{8D6BE450-EF4D-B488-7301-01FB2A520067}" dt="2020-11-10T09:39:16.052" v="369" actId="14100"/>
          <ac:picMkLst>
            <pc:docMk/>
            <pc:sldMk cId="227252825" sldId="287"/>
            <ac:picMk id="6" creationId="{8BF96DB5-6E9A-4251-850E-7AF30740D137}"/>
          </ac:picMkLst>
        </pc:picChg>
        <pc:picChg chg="add mod">
          <ac:chgData name="Oliver Simon" userId="S::simon.oliver@ga.gov.au::441751aa-b3c6-4735-8d67-cba52ae95ad9" providerId="AD" clId="Web-{8D6BE450-EF4D-B488-7301-01FB2A520067}" dt="2020-11-10T09:39:58.756" v="387" actId="1076"/>
          <ac:picMkLst>
            <pc:docMk/>
            <pc:sldMk cId="227252825" sldId="287"/>
            <ac:picMk id="8" creationId="{3FB14A95-B3C1-43EA-9669-E8D1294C70F2}"/>
          </ac:picMkLst>
        </pc:picChg>
      </pc:sldChg>
      <pc:sldChg chg="addSp delSp modSp new addAnim modAnim">
        <pc:chgData name="Oliver Simon" userId="S::simon.oliver@ga.gov.au::441751aa-b3c6-4735-8d67-cba52ae95ad9" providerId="AD" clId="Web-{8D6BE450-EF4D-B488-7301-01FB2A520067}" dt="2020-11-10T09:59:28.403" v="523"/>
        <pc:sldMkLst>
          <pc:docMk/>
          <pc:sldMk cId="1877339854" sldId="288"/>
        </pc:sldMkLst>
        <pc:spChg chg="del">
          <ac:chgData name="Oliver Simon" userId="S::simon.oliver@ga.gov.au::441751aa-b3c6-4735-8d67-cba52ae95ad9" providerId="AD" clId="Web-{8D6BE450-EF4D-B488-7301-01FB2A520067}" dt="2020-11-10T09:41:50.509" v="415"/>
          <ac:spMkLst>
            <pc:docMk/>
            <pc:sldMk cId="1877339854" sldId="288"/>
            <ac:spMk id="3" creationId="{3CAF2437-04D6-46F4-9C0A-9A6C14027CCD}"/>
          </ac:spMkLst>
        </pc:spChg>
        <pc:picChg chg="add mod ord">
          <ac:chgData name="Oliver Simon" userId="S::simon.oliver@ga.gov.au::441751aa-b3c6-4735-8d67-cba52ae95ad9" providerId="AD" clId="Web-{8D6BE450-EF4D-B488-7301-01FB2A520067}" dt="2020-11-10T09:41:50.509" v="415"/>
          <ac:picMkLst>
            <pc:docMk/>
            <pc:sldMk cId="1877339854" sldId="288"/>
            <ac:picMk id="5" creationId="{A95BC4D1-329F-4B11-9C3D-73A2B37C5D5C}"/>
          </ac:picMkLst>
        </pc:picChg>
        <pc:picChg chg="add mod">
          <ac:chgData name="Oliver Simon" userId="S::simon.oliver@ga.gov.au::441751aa-b3c6-4735-8d67-cba52ae95ad9" providerId="AD" clId="Web-{8D6BE450-EF4D-B488-7301-01FB2A520067}" dt="2020-11-10T09:42:53.964" v="423" actId="1076"/>
          <ac:picMkLst>
            <pc:docMk/>
            <pc:sldMk cId="1877339854" sldId="288"/>
            <ac:picMk id="6" creationId="{6883CF5A-56F1-4743-9830-E40CCE0DCF22}"/>
          </ac:picMkLst>
        </pc:picChg>
        <pc:picChg chg="add mod">
          <ac:chgData name="Oliver Simon" userId="S::simon.oliver@ga.gov.au::441751aa-b3c6-4735-8d67-cba52ae95ad9" providerId="AD" clId="Web-{8D6BE450-EF4D-B488-7301-01FB2A520067}" dt="2020-11-10T09:43:22.417" v="429" actId="1076"/>
          <ac:picMkLst>
            <pc:docMk/>
            <pc:sldMk cId="1877339854" sldId="288"/>
            <ac:picMk id="7" creationId="{EA36E6C1-3AD6-4517-B253-E083A6B307EE}"/>
          </ac:picMkLst>
        </pc:picChg>
        <pc:picChg chg="add del mod">
          <ac:chgData name="Oliver Simon" userId="S::simon.oliver@ga.gov.au::441751aa-b3c6-4735-8d67-cba52ae95ad9" providerId="AD" clId="Web-{8D6BE450-EF4D-B488-7301-01FB2A520067}" dt="2020-11-10T09:59:28.403" v="523"/>
          <ac:picMkLst>
            <pc:docMk/>
            <pc:sldMk cId="1877339854" sldId="288"/>
            <ac:picMk id="8" creationId="{C8F46B0B-0FAD-4E81-B022-70CA03DCCA7D}"/>
          </ac:picMkLst>
        </pc:picChg>
      </pc:sldChg>
      <pc:sldChg chg="new del">
        <pc:chgData name="Oliver Simon" userId="S::simon.oliver@ga.gov.au::441751aa-b3c6-4735-8d67-cba52ae95ad9" providerId="AD" clId="Web-{8D6BE450-EF4D-B488-7301-01FB2A520067}" dt="2020-11-10T10:14:59.621" v="577"/>
        <pc:sldMkLst>
          <pc:docMk/>
          <pc:sldMk cId="2094337796" sldId="289"/>
        </pc:sldMkLst>
      </pc:sldChg>
      <pc:sldChg chg="add del">
        <pc:chgData name="Oliver Simon" userId="S::simon.oliver@ga.gov.au::441751aa-b3c6-4735-8d67-cba52ae95ad9" providerId="AD" clId="Web-{8D6BE450-EF4D-B488-7301-01FB2A520067}" dt="2020-11-10T10:14:58.620" v="576"/>
        <pc:sldMkLst>
          <pc:docMk/>
          <pc:sldMk cId="4052065386" sldId="290"/>
        </pc:sldMkLst>
      </pc:sldChg>
    </pc:docChg>
  </pc:docChgLst>
  <pc:docChgLst>
    <pc:chgData name="Arnold Maggie" userId="S::maggie.arnold@ga.gov.au::5956add2-8399-4a96-abbb-036c7ba284bb" providerId="AD" clId="Web-{CBB74788-7C47-BFFB-187F-24304DE3EB89}"/>
    <pc:docChg chg="modSld">
      <pc:chgData name="Arnold Maggie" userId="S::maggie.arnold@ga.gov.au::5956add2-8399-4a96-abbb-036c7ba284bb" providerId="AD" clId="Web-{CBB74788-7C47-BFFB-187F-24304DE3EB89}" dt="2021-03-30T11:42:06.334" v="156"/>
      <pc:docMkLst>
        <pc:docMk/>
      </pc:docMkLst>
      <pc:sldChg chg="modNotes">
        <pc:chgData name="Arnold Maggie" userId="S::maggie.arnold@ga.gov.au::5956add2-8399-4a96-abbb-036c7ba284bb" providerId="AD" clId="Web-{CBB74788-7C47-BFFB-187F-24304DE3EB89}" dt="2021-03-30T11:20:43.758" v="11"/>
        <pc:sldMkLst>
          <pc:docMk/>
          <pc:sldMk cId="687075686" sldId="274"/>
        </pc:sldMkLst>
      </pc:sldChg>
      <pc:sldChg chg="modSp modNotes">
        <pc:chgData name="Arnold Maggie" userId="S::maggie.arnold@ga.gov.au::5956add2-8399-4a96-abbb-036c7ba284bb" providerId="AD" clId="Web-{CBB74788-7C47-BFFB-187F-24304DE3EB89}" dt="2021-03-30T11:37:19.905" v="45" actId="1076"/>
        <pc:sldMkLst>
          <pc:docMk/>
          <pc:sldMk cId="1292828420" sldId="285"/>
        </pc:sldMkLst>
        <pc:spChg chg="mod">
          <ac:chgData name="Arnold Maggie" userId="S::maggie.arnold@ga.gov.au::5956add2-8399-4a96-abbb-036c7ba284bb" providerId="AD" clId="Web-{CBB74788-7C47-BFFB-187F-24304DE3EB89}" dt="2021-03-30T11:37:16.968" v="44" actId="20577"/>
          <ac:spMkLst>
            <pc:docMk/>
            <pc:sldMk cId="1292828420" sldId="285"/>
            <ac:spMk id="3" creationId="{A4CE02C0-8F02-45C5-B13D-A8541E685F50}"/>
          </ac:spMkLst>
        </pc:spChg>
        <pc:spChg chg="mod">
          <ac:chgData name="Arnold Maggie" userId="S::maggie.arnold@ga.gov.au::5956add2-8399-4a96-abbb-036c7ba284bb" providerId="AD" clId="Web-{CBB74788-7C47-BFFB-187F-24304DE3EB89}" dt="2021-03-30T11:37:19.905" v="45" actId="1076"/>
          <ac:spMkLst>
            <pc:docMk/>
            <pc:sldMk cId="1292828420" sldId="285"/>
            <ac:spMk id="9" creationId="{EECAB9C9-B482-4E98-A720-F75544BE4C43}"/>
          </ac:spMkLst>
        </pc:spChg>
      </pc:sldChg>
      <pc:sldChg chg="modNotes">
        <pc:chgData name="Arnold Maggie" userId="S::maggie.arnold@ga.gov.au::5956add2-8399-4a96-abbb-036c7ba284bb" providerId="AD" clId="Web-{CBB74788-7C47-BFFB-187F-24304DE3EB89}" dt="2021-03-30T11:35:38.684" v="33"/>
        <pc:sldMkLst>
          <pc:docMk/>
          <pc:sldMk cId="2419764008" sldId="289"/>
        </pc:sldMkLst>
      </pc:sldChg>
      <pc:sldChg chg="modNotes">
        <pc:chgData name="Arnold Maggie" userId="S::maggie.arnold@ga.gov.au::5956add2-8399-4a96-abbb-036c7ba284bb" providerId="AD" clId="Web-{CBB74788-7C47-BFFB-187F-24304DE3EB89}" dt="2021-03-30T11:42:06.334" v="156"/>
        <pc:sldMkLst>
          <pc:docMk/>
          <pc:sldMk cId="1554555869" sldId="294"/>
        </pc:sldMkLst>
      </pc:sldChg>
    </pc:docChg>
  </pc:docChgLst>
  <pc:docChgLst>
    <pc:chgData name="Oliver Simon" userId="S::simon.oliver@ga.gov.au::441751aa-b3c6-4735-8d67-cba52ae95ad9" providerId="AD" clId="Web-{1B2B2F69-5A37-34F9-B400-3094678088B9}"/>
    <pc:docChg chg="addSld delSld modSld sldOrd">
      <pc:chgData name="Oliver Simon" userId="S::simon.oliver@ga.gov.au::441751aa-b3c6-4735-8d67-cba52ae95ad9" providerId="AD" clId="Web-{1B2B2F69-5A37-34F9-B400-3094678088B9}" dt="2020-11-06T03:45:38.904" v="54" actId="20577"/>
      <pc:docMkLst>
        <pc:docMk/>
      </pc:docMkLst>
      <pc:sldChg chg="ord">
        <pc:chgData name="Oliver Simon" userId="S::simon.oliver@ga.gov.au::441751aa-b3c6-4735-8d67-cba52ae95ad9" providerId="AD" clId="Web-{1B2B2F69-5A37-34F9-B400-3094678088B9}" dt="2020-11-06T03:43:08.042" v="40"/>
        <pc:sldMkLst>
          <pc:docMk/>
          <pc:sldMk cId="0" sldId="259"/>
        </pc:sldMkLst>
      </pc:sldChg>
      <pc:sldChg chg="del">
        <pc:chgData name="Oliver Simon" userId="S::simon.oliver@ga.gov.au::441751aa-b3c6-4735-8d67-cba52ae95ad9" providerId="AD" clId="Web-{1B2B2F69-5A37-34F9-B400-3094678088B9}" dt="2020-11-06T03:43:15.151" v="41"/>
        <pc:sldMkLst>
          <pc:docMk/>
          <pc:sldMk cId="0" sldId="260"/>
        </pc:sldMkLst>
      </pc:sldChg>
      <pc:sldChg chg="ord">
        <pc:chgData name="Oliver Simon" userId="S::simon.oliver@ga.gov.au::441751aa-b3c6-4735-8d67-cba52ae95ad9" providerId="AD" clId="Web-{1B2B2F69-5A37-34F9-B400-3094678088B9}" dt="2020-11-06T03:42:59.870" v="39"/>
        <pc:sldMkLst>
          <pc:docMk/>
          <pc:sldMk cId="0" sldId="265"/>
        </pc:sldMkLst>
      </pc:sldChg>
      <pc:sldChg chg="del">
        <pc:chgData name="Oliver Simon" userId="S::simon.oliver@ga.gov.au::441751aa-b3c6-4735-8d67-cba52ae95ad9" providerId="AD" clId="Web-{1B2B2F69-5A37-34F9-B400-3094678088B9}" dt="2020-11-06T03:43:15.792" v="42"/>
        <pc:sldMkLst>
          <pc:docMk/>
          <pc:sldMk cId="0" sldId="268"/>
        </pc:sldMkLst>
      </pc:sldChg>
      <pc:sldChg chg="del">
        <pc:chgData name="Oliver Simon" userId="S::simon.oliver@ga.gov.au::441751aa-b3c6-4735-8d67-cba52ae95ad9" providerId="AD" clId="Web-{1B2B2F69-5A37-34F9-B400-3094678088B9}" dt="2020-11-06T03:42:23.775" v="37"/>
        <pc:sldMkLst>
          <pc:docMk/>
          <pc:sldMk cId="1303465440" sldId="271"/>
        </pc:sldMkLst>
      </pc:sldChg>
      <pc:sldChg chg="del">
        <pc:chgData name="Oliver Simon" userId="S::simon.oliver@ga.gov.au::441751aa-b3c6-4735-8d67-cba52ae95ad9" providerId="AD" clId="Web-{1B2B2F69-5A37-34F9-B400-3094678088B9}" dt="2020-11-06T03:42:39.213" v="38"/>
        <pc:sldMkLst>
          <pc:docMk/>
          <pc:sldMk cId="1635909821" sldId="272"/>
        </pc:sldMkLst>
      </pc:sldChg>
      <pc:sldChg chg="modSp">
        <pc:chgData name="Oliver Simon" userId="S::simon.oliver@ga.gov.au::441751aa-b3c6-4735-8d67-cba52ae95ad9" providerId="AD" clId="Web-{1B2B2F69-5A37-34F9-B400-3094678088B9}" dt="2020-11-06T03:42:19.463" v="36" actId="20577"/>
        <pc:sldMkLst>
          <pc:docMk/>
          <pc:sldMk cId="687075686" sldId="274"/>
        </pc:sldMkLst>
        <pc:spChg chg="mod">
          <ac:chgData name="Oliver Simon" userId="S::simon.oliver@ga.gov.au::441751aa-b3c6-4735-8d67-cba52ae95ad9" providerId="AD" clId="Web-{1B2B2F69-5A37-34F9-B400-3094678088B9}" dt="2020-11-06T03:42:19.463" v="36" actId="20577"/>
          <ac:spMkLst>
            <pc:docMk/>
            <pc:sldMk cId="687075686" sldId="274"/>
            <ac:spMk id="3" creationId="{00000000-0000-0000-0000-000000000000}"/>
          </ac:spMkLst>
        </pc:spChg>
      </pc:sldChg>
      <pc:sldChg chg="del">
        <pc:chgData name="Oliver Simon" userId="S::simon.oliver@ga.gov.au::441751aa-b3c6-4735-8d67-cba52ae95ad9" providerId="AD" clId="Web-{1B2B2F69-5A37-34F9-B400-3094678088B9}" dt="2020-11-06T03:43:45.105" v="43"/>
        <pc:sldMkLst>
          <pc:docMk/>
          <pc:sldMk cId="1778788718" sldId="275"/>
        </pc:sldMkLst>
      </pc:sldChg>
      <pc:sldChg chg="modSp">
        <pc:chgData name="Oliver Simon" userId="S::simon.oliver@ga.gov.au::441751aa-b3c6-4735-8d67-cba52ae95ad9" providerId="AD" clId="Web-{1B2B2F69-5A37-34F9-B400-3094678088B9}" dt="2020-11-06T03:44:24.293" v="52" actId="20577"/>
        <pc:sldMkLst>
          <pc:docMk/>
          <pc:sldMk cId="3641791853" sldId="276"/>
        </pc:sldMkLst>
        <pc:spChg chg="mod">
          <ac:chgData name="Oliver Simon" userId="S::simon.oliver@ga.gov.au::441751aa-b3c6-4735-8d67-cba52ae95ad9" providerId="AD" clId="Web-{1B2B2F69-5A37-34F9-B400-3094678088B9}" dt="2020-11-06T03:44:24.293" v="52" actId="20577"/>
          <ac:spMkLst>
            <pc:docMk/>
            <pc:sldMk cId="3641791853" sldId="276"/>
            <ac:spMk id="3" creationId="{00000000-0000-0000-0000-000000000000}"/>
          </ac:spMkLst>
        </pc:spChg>
      </pc:sldChg>
      <pc:sldChg chg="del">
        <pc:chgData name="Oliver Simon" userId="S::simon.oliver@ga.gov.au::441751aa-b3c6-4735-8d67-cba52ae95ad9" providerId="AD" clId="Web-{1B2B2F69-5A37-34F9-B400-3094678088B9}" dt="2020-11-06T03:43:45.105" v="49"/>
        <pc:sldMkLst>
          <pc:docMk/>
          <pc:sldMk cId="4113384260" sldId="278"/>
        </pc:sldMkLst>
      </pc:sldChg>
      <pc:sldChg chg="del">
        <pc:chgData name="Oliver Simon" userId="S::simon.oliver@ga.gov.au::441751aa-b3c6-4735-8d67-cba52ae95ad9" providerId="AD" clId="Web-{1B2B2F69-5A37-34F9-B400-3094678088B9}" dt="2020-11-06T03:43:45.105" v="48"/>
        <pc:sldMkLst>
          <pc:docMk/>
          <pc:sldMk cId="1397448389" sldId="279"/>
        </pc:sldMkLst>
      </pc:sldChg>
      <pc:sldChg chg="del">
        <pc:chgData name="Oliver Simon" userId="S::simon.oliver@ga.gov.au::441751aa-b3c6-4735-8d67-cba52ae95ad9" providerId="AD" clId="Web-{1B2B2F69-5A37-34F9-B400-3094678088B9}" dt="2020-11-06T03:43:45.105" v="47"/>
        <pc:sldMkLst>
          <pc:docMk/>
          <pc:sldMk cId="2702085415" sldId="280"/>
        </pc:sldMkLst>
      </pc:sldChg>
      <pc:sldChg chg="del">
        <pc:chgData name="Oliver Simon" userId="S::simon.oliver@ga.gov.au::441751aa-b3c6-4735-8d67-cba52ae95ad9" providerId="AD" clId="Web-{1B2B2F69-5A37-34F9-B400-3094678088B9}" dt="2020-11-06T03:43:45.105" v="46"/>
        <pc:sldMkLst>
          <pc:docMk/>
          <pc:sldMk cId="3474963873" sldId="281"/>
        </pc:sldMkLst>
      </pc:sldChg>
      <pc:sldChg chg="del">
        <pc:chgData name="Oliver Simon" userId="S::simon.oliver@ga.gov.au::441751aa-b3c6-4735-8d67-cba52ae95ad9" providerId="AD" clId="Web-{1B2B2F69-5A37-34F9-B400-3094678088B9}" dt="2020-11-06T03:43:45.105" v="45"/>
        <pc:sldMkLst>
          <pc:docMk/>
          <pc:sldMk cId="2205319952" sldId="282"/>
        </pc:sldMkLst>
      </pc:sldChg>
      <pc:sldChg chg="del">
        <pc:chgData name="Oliver Simon" userId="S::simon.oliver@ga.gov.au::441751aa-b3c6-4735-8d67-cba52ae95ad9" providerId="AD" clId="Web-{1B2B2F69-5A37-34F9-B400-3094678088B9}" dt="2020-11-06T03:43:45.105" v="44"/>
        <pc:sldMkLst>
          <pc:docMk/>
          <pc:sldMk cId="4040706685" sldId="283"/>
        </pc:sldMkLst>
      </pc:sldChg>
      <pc:sldChg chg="modSp new">
        <pc:chgData name="Oliver Simon" userId="S::simon.oliver@ga.gov.au::441751aa-b3c6-4735-8d67-cba52ae95ad9" providerId="AD" clId="Web-{1B2B2F69-5A37-34F9-B400-3094678088B9}" dt="2020-11-06T03:45:38.904" v="54" actId="20577"/>
        <pc:sldMkLst>
          <pc:docMk/>
          <pc:sldMk cId="1292828420" sldId="285"/>
        </pc:sldMkLst>
        <pc:spChg chg="mod">
          <ac:chgData name="Oliver Simon" userId="S::simon.oliver@ga.gov.au::441751aa-b3c6-4735-8d67-cba52ae95ad9" providerId="AD" clId="Web-{1B2B2F69-5A37-34F9-B400-3094678088B9}" dt="2020-11-06T03:45:38.904" v="54" actId="20577"/>
          <ac:spMkLst>
            <pc:docMk/>
            <pc:sldMk cId="1292828420" sldId="285"/>
            <ac:spMk id="3" creationId="{A4CE02C0-8F02-45C5-B13D-A8541E685F50}"/>
          </ac:spMkLst>
        </pc:spChg>
      </pc:sldChg>
    </pc:docChg>
  </pc:docChgLst>
  <pc:docChgLst>
    <pc:chgData name="Arnold Maggie" userId="S::maggie.arnold@ga.gov.au::5956add2-8399-4a96-abbb-036c7ba284bb" providerId="AD" clId="Web-{57C6B1AA-0ED1-C9F0-5400-DE7CA7E818CB}"/>
    <pc:docChg chg="delSld modSld sldOrd">
      <pc:chgData name="Arnold Maggie" userId="S::maggie.arnold@ga.gov.au::5956add2-8399-4a96-abbb-036c7ba284bb" providerId="AD" clId="Web-{57C6B1AA-0ED1-C9F0-5400-DE7CA7E818CB}" dt="2021-03-30T04:26:27.761" v="465"/>
      <pc:docMkLst>
        <pc:docMk/>
      </pc:docMkLst>
      <pc:sldChg chg="modNotes">
        <pc:chgData name="Arnold Maggie" userId="S::maggie.arnold@ga.gov.au::5956add2-8399-4a96-abbb-036c7ba284bb" providerId="AD" clId="Web-{57C6B1AA-0ED1-C9F0-5400-DE7CA7E818CB}" dt="2021-03-30T04:26:27.761" v="465"/>
        <pc:sldMkLst>
          <pc:docMk/>
          <pc:sldMk cId="2243420332" sldId="273"/>
        </pc:sldMkLst>
      </pc:sldChg>
      <pc:sldChg chg="modNotes">
        <pc:chgData name="Arnold Maggie" userId="S::maggie.arnold@ga.gov.au::5956add2-8399-4a96-abbb-036c7ba284bb" providerId="AD" clId="Web-{57C6B1AA-0ED1-C9F0-5400-DE7CA7E818CB}" dt="2021-03-30T03:49:06.610" v="48"/>
        <pc:sldMkLst>
          <pc:docMk/>
          <pc:sldMk cId="227252825" sldId="287"/>
        </pc:sldMkLst>
      </pc:sldChg>
      <pc:sldChg chg="del">
        <pc:chgData name="Arnold Maggie" userId="S::maggie.arnold@ga.gov.au::5956add2-8399-4a96-abbb-036c7ba284bb" providerId="AD" clId="Web-{57C6B1AA-0ED1-C9F0-5400-DE7CA7E818CB}" dt="2021-03-30T04:23:41.384" v="461"/>
        <pc:sldMkLst>
          <pc:docMk/>
          <pc:sldMk cId="3876885777" sldId="290"/>
        </pc:sldMkLst>
      </pc:sldChg>
      <pc:sldChg chg="ord">
        <pc:chgData name="Arnold Maggie" userId="S::maggie.arnold@ga.gov.au::5956add2-8399-4a96-abbb-036c7ba284bb" providerId="AD" clId="Web-{57C6B1AA-0ED1-C9F0-5400-DE7CA7E818CB}" dt="2021-03-30T04:23:44.665" v="462"/>
        <pc:sldMkLst>
          <pc:docMk/>
          <pc:sldMk cId="2826880172" sldId="291"/>
        </pc:sldMkLst>
      </pc:sldChg>
      <pc:sldChg chg="modNotes">
        <pc:chgData name="Arnold Maggie" userId="S::maggie.arnold@ga.gov.au::5956add2-8399-4a96-abbb-036c7ba284bb" providerId="AD" clId="Web-{57C6B1AA-0ED1-C9F0-5400-DE7CA7E818CB}" dt="2021-03-30T03:47:15.453" v="28"/>
        <pc:sldMkLst>
          <pc:docMk/>
          <pc:sldMk cId="1402316551" sldId="293"/>
        </pc:sldMkLst>
      </pc:sldChg>
      <pc:sldChg chg="modSp">
        <pc:chgData name="Arnold Maggie" userId="S::maggie.arnold@ga.gov.au::5956add2-8399-4a96-abbb-036c7ba284bb" providerId="AD" clId="Web-{57C6B1AA-0ED1-C9F0-5400-DE7CA7E818CB}" dt="2021-03-30T03:59:58.696" v="250" actId="1076"/>
        <pc:sldMkLst>
          <pc:docMk/>
          <pc:sldMk cId="1036860569" sldId="295"/>
        </pc:sldMkLst>
        <pc:picChg chg="mod">
          <ac:chgData name="Arnold Maggie" userId="S::maggie.arnold@ga.gov.au::5956add2-8399-4a96-abbb-036c7ba284bb" providerId="AD" clId="Web-{57C6B1AA-0ED1-C9F0-5400-DE7CA7E818CB}" dt="2021-03-30T03:59:58.696" v="250" actId="1076"/>
          <ac:picMkLst>
            <pc:docMk/>
            <pc:sldMk cId="1036860569" sldId="295"/>
            <ac:picMk id="5" creationId="{00000000-0000-0000-0000-000000000000}"/>
          </ac:picMkLst>
        </pc:picChg>
      </pc:sldChg>
      <pc:sldChg chg="modSp modNotes">
        <pc:chgData name="Arnold Maggie" userId="S::maggie.arnold@ga.gov.au::5956add2-8399-4a96-abbb-036c7ba284bb" providerId="AD" clId="Web-{57C6B1AA-0ED1-C9F0-5400-DE7CA7E818CB}" dt="2021-03-30T04:24:10.384" v="463" actId="20577"/>
        <pc:sldMkLst>
          <pc:docMk/>
          <pc:sldMk cId="584948091" sldId="296"/>
        </pc:sldMkLst>
        <pc:spChg chg="mod">
          <ac:chgData name="Arnold Maggie" userId="S::maggie.arnold@ga.gov.au::5956add2-8399-4a96-abbb-036c7ba284bb" providerId="AD" clId="Web-{57C6B1AA-0ED1-C9F0-5400-DE7CA7E818CB}" dt="2021-03-30T04:24:10.384" v="463" actId="20577"/>
          <ac:spMkLst>
            <pc:docMk/>
            <pc:sldMk cId="584948091" sldId="296"/>
            <ac:spMk id="3" creationId="{00000000-0000-0000-0000-000000000000}"/>
          </ac:spMkLst>
        </pc:spChg>
      </pc:sldChg>
    </pc:docChg>
  </pc:docChgLst>
  <pc:docChgLst>
    <pc:chgData name="Arnold Maggie" userId="S::maggie.arnold@ga.gov.au::5956add2-8399-4a96-abbb-036c7ba284bb" providerId="AD" clId="Web-{CD8043DA-3EE9-4835-A9E0-2F9AECA120AD}"/>
    <pc:docChg chg="modSld">
      <pc:chgData name="Arnold Maggie" userId="S::maggie.arnold@ga.gov.au::5956add2-8399-4a96-abbb-036c7ba284bb" providerId="AD" clId="Web-{CD8043DA-3EE9-4835-A9E0-2F9AECA120AD}" dt="2021-03-22T02:24:43.190" v="1" actId="1076"/>
      <pc:docMkLst>
        <pc:docMk/>
      </pc:docMkLst>
      <pc:sldChg chg="modSp">
        <pc:chgData name="Arnold Maggie" userId="S::maggie.arnold@ga.gov.au::5956add2-8399-4a96-abbb-036c7ba284bb" providerId="AD" clId="Web-{CD8043DA-3EE9-4835-A9E0-2F9AECA120AD}" dt="2021-03-22T02:24:43.190" v="1" actId="1076"/>
        <pc:sldMkLst>
          <pc:docMk/>
          <pc:sldMk cId="1510990331" sldId="269"/>
        </pc:sldMkLst>
        <pc:picChg chg="mod">
          <ac:chgData name="Arnold Maggie" userId="S::maggie.arnold@ga.gov.au::5956add2-8399-4a96-abbb-036c7ba284bb" providerId="AD" clId="Web-{CD8043DA-3EE9-4835-A9E0-2F9AECA120AD}" dt="2021-03-22T02:24:43.190" v="1" actId="1076"/>
          <ac:picMkLst>
            <pc:docMk/>
            <pc:sldMk cId="1510990331" sldId="269"/>
            <ac:picMk id="2" creationId="{00000000-0000-0000-0000-00000000000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431800" y="744538"/>
            <a:ext cx="5289550" cy="2976562"/>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401638" y="4025900"/>
            <a:ext cx="5994400" cy="51562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420"/>
              </a:spcBef>
              <a:spcAft>
                <a:spcPts val="0"/>
              </a:spcAft>
              <a:buSzPts val="1400"/>
              <a:buNone/>
              <a:defRPr sz="14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3pPr>
            <a:lvl4pPr marL="1828800" marR="0" lvl="3"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4pPr>
            <a:lvl5pPr marL="2286000" marR="0" lvl="4" indent="-228600" algn="l" rtl="0">
              <a:spcBef>
                <a:spcPts val="360"/>
              </a:spcBef>
              <a:spcAft>
                <a:spcPts val="0"/>
              </a:spcAft>
              <a:buSzPts val="1400"/>
              <a:buNone/>
              <a:defRPr sz="1200" b="0" i="0" u="none" strike="noStrike" cap="none">
                <a:solidFill>
                  <a:schemeClr val="dk1"/>
                </a:solidFill>
                <a:latin typeface="Arial"/>
                <a:ea typeface="Arial"/>
                <a:cs typeface="Arial"/>
                <a:sym typeface="Arial"/>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3"/>
            <a:ext cx="2946400" cy="4968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Arial"/>
                <a:ea typeface="Arial"/>
                <a:cs typeface="Arial"/>
                <a:sym typeface="Arial"/>
              </a:defRPr>
            </a:lvl1pPr>
            <a:lvl2pPr marR="0" lvl="1" algn="l" rtl="0">
              <a:spcBef>
                <a:spcPts val="0"/>
              </a:spcBef>
              <a:spcAft>
                <a:spcPts val="0"/>
              </a:spcAft>
              <a:buSzPts val="1400"/>
              <a:buNone/>
              <a:defRPr sz="1800" b="0" i="0" u="none" strike="noStrike" cap="none">
                <a:solidFill>
                  <a:schemeClr val="dk1"/>
                </a:solidFill>
                <a:latin typeface="Arial"/>
                <a:ea typeface="Arial"/>
                <a:cs typeface="Arial"/>
                <a:sym typeface="Arial"/>
              </a:defRPr>
            </a:lvl2pPr>
            <a:lvl3pPr marR="0" lvl="2" algn="l" rtl="0">
              <a:spcBef>
                <a:spcPts val="0"/>
              </a:spcBef>
              <a:spcAft>
                <a:spcPts val="0"/>
              </a:spcAft>
              <a:buSzPts val="1400"/>
              <a:buNone/>
              <a:defRPr sz="1800" b="0" i="0" u="none" strike="noStrike" cap="none">
                <a:solidFill>
                  <a:schemeClr val="dk1"/>
                </a:solidFill>
                <a:latin typeface="Arial"/>
                <a:ea typeface="Arial"/>
                <a:cs typeface="Arial"/>
                <a:sym typeface="Arial"/>
              </a:defRPr>
            </a:lvl3pPr>
            <a:lvl4pPr marR="0" lvl="3" algn="l" rtl="0">
              <a:spcBef>
                <a:spcPts val="0"/>
              </a:spcBef>
              <a:spcAft>
                <a:spcPts val="0"/>
              </a:spcAft>
              <a:buSzPts val="1400"/>
              <a:buNone/>
              <a:defRPr sz="1800" b="0" i="0" u="none" strike="noStrike" cap="none">
                <a:solidFill>
                  <a:schemeClr val="dk1"/>
                </a:solidFill>
                <a:latin typeface="Arial"/>
                <a:ea typeface="Arial"/>
                <a:cs typeface="Arial"/>
                <a:sym typeface="Arial"/>
              </a:defRPr>
            </a:lvl4pPr>
            <a:lvl5pPr marR="0" lvl="4" algn="l" rtl="0">
              <a:spcBef>
                <a:spcPts val="0"/>
              </a:spcBef>
              <a:spcAft>
                <a:spcPts val="0"/>
              </a:spcAft>
              <a:buSzPts val="1400"/>
              <a:buNone/>
              <a:defRPr sz="1800" b="0" i="0" u="none" strike="noStrike" cap="none">
                <a:solidFill>
                  <a:schemeClr val="dk1"/>
                </a:solidFill>
                <a:latin typeface="Arial"/>
                <a:ea typeface="Arial"/>
                <a:cs typeface="Arial"/>
                <a:sym typeface="Arial"/>
              </a:defRPr>
            </a:lvl5pPr>
            <a:lvl6pPr marR="0" lvl="5" algn="l" rtl="0">
              <a:spcBef>
                <a:spcPts val="0"/>
              </a:spcBef>
              <a:spcAft>
                <a:spcPts val="0"/>
              </a:spcAft>
              <a:buSzPts val="1400"/>
              <a:buNone/>
              <a:defRPr sz="1800" b="0" i="0" u="none" strike="noStrike" cap="none">
                <a:solidFill>
                  <a:schemeClr val="dk1"/>
                </a:solidFill>
                <a:latin typeface="Arial"/>
                <a:ea typeface="Arial"/>
                <a:cs typeface="Arial"/>
                <a:sym typeface="Arial"/>
              </a:defRPr>
            </a:lvl6pPr>
            <a:lvl7pPr marR="0" lvl="6" algn="l" rtl="0">
              <a:spcBef>
                <a:spcPts val="0"/>
              </a:spcBef>
              <a:spcAft>
                <a:spcPts val="0"/>
              </a:spcAft>
              <a:buSzPts val="1400"/>
              <a:buNone/>
              <a:defRPr sz="1800" b="0" i="0" u="none" strike="noStrike" cap="none">
                <a:solidFill>
                  <a:schemeClr val="dk1"/>
                </a:solidFill>
                <a:latin typeface="Arial"/>
                <a:ea typeface="Arial"/>
                <a:cs typeface="Arial"/>
                <a:sym typeface="Arial"/>
              </a:defRPr>
            </a:lvl7pPr>
            <a:lvl8pPr marR="0" lvl="7" algn="l" rtl="0">
              <a:spcBef>
                <a:spcPts val="0"/>
              </a:spcBef>
              <a:spcAft>
                <a:spcPts val="0"/>
              </a:spcAft>
              <a:buSzPts val="1400"/>
              <a:buNone/>
              <a:defRPr sz="1800" b="0" i="0" u="none" strike="noStrike" cap="none">
                <a:solidFill>
                  <a:schemeClr val="dk1"/>
                </a:solidFill>
                <a:latin typeface="Arial"/>
                <a:ea typeface="Arial"/>
                <a:cs typeface="Arial"/>
                <a:sym typeface="Arial"/>
              </a:defRPr>
            </a:lvl8pPr>
            <a:lvl9pPr marR="0" lvl="8" algn="l" rtl="0">
              <a:spcBef>
                <a:spcPts val="0"/>
              </a:spcBef>
              <a:spcAft>
                <a:spcPts val="0"/>
              </a:spcAft>
              <a:buSzPts val="1400"/>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dirty="0"/>
          </a:p>
        </p:txBody>
      </p:sp>
      <p:sp>
        <p:nvSpPr>
          <p:cNvPr id="4" name="Slide Number Placeholder 3"/>
          <p:cNvSpPr>
            <a:spLocks noGrp="1"/>
          </p:cNvSpPr>
          <p:nvPr>
            <p:ph type="sldNum" sz="quarter" idx="10"/>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84230-34D9-4471-9399-5E5375172E0F}" type="slidenum">
              <a:rPr kumimoji="0" lang="en-AU" sz="1200" b="0" i="0" u="none" strike="noStrike" kern="1200" cap="none" spc="0" normalizeH="0" baseline="0" noProof="0" smtClean="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177679285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AU"/>
          </a:p>
          <a:p>
            <a:r>
              <a:rPr lang="en-AU" dirty="0"/>
              <a:t>As an example of a use case during the Australian Black summer, the National Aerial Firefighting Centre ingested hotspots into their Arena system to give them situational awareness and plan responses to bushfires. Here, you can see the flight paths of aircraft to and from different water sources towards the </a:t>
            </a:r>
            <a:r>
              <a:rPr lang="en-AU" dirty="0" err="1"/>
              <a:t>firefronts</a:t>
            </a:r>
            <a:r>
              <a:rPr lang="en-AU" dirty="0"/>
              <a:t>. </a:t>
            </a:r>
          </a:p>
          <a:p>
            <a:endParaRPr lang="en-AU"/>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10</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614811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Bef>
                <a:spcPts val="0"/>
              </a:spcBef>
            </a:pPr>
            <a:r>
              <a:rPr lang="en-AU" dirty="0"/>
              <a:t>SA govt. Use it for identifying and monitoring where possible fires pose risk to infrastructure (department of energy and mining)</a:t>
            </a:r>
          </a:p>
          <a:p>
            <a:pPr marL="0" indent="0">
              <a:spcBef>
                <a:spcPts val="0"/>
              </a:spcBef>
            </a:pPr>
            <a:r>
              <a:rPr lang="en-AU" dirty="0"/>
              <a:t>Rio Tinto - better security of their power supply system in WA for remote area monitoring</a:t>
            </a:r>
          </a:p>
          <a:p>
            <a:pPr marL="0" indent="0">
              <a:spcBef>
                <a:spcPts val="0"/>
              </a:spcBef>
            </a:pPr>
            <a:endParaRPr lang="en-AU" dirty="0"/>
          </a:p>
          <a:p>
            <a:pPr marL="0" indent="0">
              <a:spcBef>
                <a:spcPts val="0"/>
              </a:spcBef>
            </a:pPr>
            <a:r>
              <a:rPr lang="en-AU" dirty="0"/>
              <a:t>We would love to get ideas from you, the emergency management cohort, on how you use Hotspots, and how you would like to use it in future.</a:t>
            </a:r>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11</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41538754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Penetration testing – through 3rd party to test and try and uncover flaws relating to availability and data integrity. No flaws detected</a:t>
            </a:r>
          </a:p>
          <a:p>
            <a:r>
              <a:rPr lang="en-US" dirty="0">
                <a:latin typeface="Calibri"/>
                <a:cs typeface="Calibri"/>
              </a:rPr>
              <a:t>BIA, Business continuity</a:t>
            </a:r>
            <a:endParaRPr lang="en-US" dirty="0"/>
          </a:p>
          <a:p>
            <a:endParaRPr lang="en-US" dirty="0"/>
          </a:p>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8739915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t>
            </a:r>
            <a:r>
              <a:rPr lang="en-US" dirty="0"/>
              <a:t>are working with RMIT to hopefully </a:t>
            </a:r>
            <a:r>
              <a:rPr lang="en-US" dirty="0" err="1"/>
              <a:t>operationalise</a:t>
            </a:r>
            <a:r>
              <a:rPr lang="en-US" dirty="0"/>
              <a:t> </a:t>
            </a:r>
            <a:r>
              <a:rPr lang="en-US" dirty="0" smtClean="0"/>
              <a:t>the newly developed</a:t>
            </a:r>
            <a:r>
              <a:rPr lang="en-US" baseline="0" dirty="0" smtClean="0"/>
              <a:t> H8 algorithm.</a:t>
            </a:r>
            <a:endParaRPr lang="en-US" dirty="0"/>
          </a:p>
          <a:p>
            <a:r>
              <a:rPr lang="en-US" dirty="0"/>
              <a:t>S3VT - As part of an official Sentinel 3 Validation Team project (European Space Agency), Geoscience Australia together with Landgate and NSW Planning Industry and Environment, are working to evaluate the Sentinel 3 SLSTR Fire Radiative Power products from Europe as input to DEA Hotspots.</a:t>
            </a:r>
          </a:p>
          <a:p>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59460672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This work has been supported by a broad internal and external teams,</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14</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0841889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And lastly, thank you to the audience, for joining me today, right before lunch!</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15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46483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smtClean="0"/>
              <a:t>I’d like to talk to you about DEA</a:t>
            </a:r>
            <a:r>
              <a:rPr lang="en-AU" baseline="0" dirty="0" smtClean="0"/>
              <a:t> Hotspots; what it is, how it works, who uses it, the impact it has had, and the future. First </a:t>
            </a:r>
            <a:r>
              <a:rPr lang="en-AU" baseline="0" dirty="0"/>
              <a:t>of all, </a:t>
            </a:r>
            <a:r>
              <a:rPr lang="en-AU" dirty="0"/>
              <a:t>data</a:t>
            </a:r>
            <a:r>
              <a:rPr lang="en-AU" baseline="0" dirty="0"/>
              <a:t> is received via </a:t>
            </a:r>
            <a:r>
              <a:rPr lang="en-AU" dirty="0"/>
              <a:t>Satellite data reception,</a:t>
            </a:r>
            <a:r>
              <a:rPr lang="en-AU" baseline="0" dirty="0"/>
              <a:t> </a:t>
            </a:r>
            <a:r>
              <a:rPr lang="en-AU" dirty="0"/>
              <a:t>Data transfer to AWS Sydney,</a:t>
            </a:r>
            <a:r>
              <a:rPr lang="en-AU" baseline="0" dirty="0"/>
              <a:t> where </a:t>
            </a:r>
            <a:r>
              <a:rPr lang="en-AU" baseline="0" dirty="0" smtClean="0"/>
              <a:t>the</a:t>
            </a:r>
            <a:r>
              <a:rPr lang="en-AU" dirty="0" smtClean="0"/>
              <a:t> </a:t>
            </a:r>
            <a:r>
              <a:rPr lang="en-AU" dirty="0"/>
              <a:t>data</a:t>
            </a:r>
            <a:r>
              <a:rPr lang="en-AU" baseline="0" dirty="0"/>
              <a:t> is</a:t>
            </a:r>
            <a:r>
              <a:rPr lang="en-AU" dirty="0"/>
              <a:t> stitched from </a:t>
            </a:r>
            <a:r>
              <a:rPr lang="en-AU" dirty="0" smtClean="0"/>
              <a:t>multiple ground stations feeds. </a:t>
            </a:r>
          </a:p>
          <a:p>
            <a:r>
              <a:rPr lang="en-AU" dirty="0" smtClean="0"/>
              <a:t>Hotspot algorithms from different groups</a:t>
            </a:r>
            <a:r>
              <a:rPr lang="en-AU" baseline="0" dirty="0" smtClean="0"/>
              <a:t> </a:t>
            </a:r>
            <a:r>
              <a:rPr lang="en-AU" dirty="0" smtClean="0"/>
              <a:t>are run to determine where hotspots are,</a:t>
            </a:r>
            <a:r>
              <a:rPr lang="en-AU" baseline="0" dirty="0" smtClean="0"/>
              <a:t> and </a:t>
            </a:r>
            <a:r>
              <a:rPr lang="en-AU" dirty="0" smtClean="0"/>
              <a:t>then </a:t>
            </a:r>
            <a:r>
              <a:rPr lang="en-AU" baseline="0" dirty="0" smtClean="0"/>
              <a:t>inserted into a </a:t>
            </a:r>
            <a:r>
              <a:rPr lang="en-AU" dirty="0" smtClean="0"/>
              <a:t>PostgreSQL database</a:t>
            </a:r>
            <a:r>
              <a:rPr lang="en-AU" baseline="0" dirty="0" smtClean="0"/>
              <a:t> and published as </a:t>
            </a:r>
            <a:r>
              <a:rPr lang="en-AU" dirty="0" smtClean="0"/>
              <a:t>web map services</a:t>
            </a:r>
            <a:r>
              <a:rPr lang="en-AU" baseline="0" dirty="0" smtClean="0"/>
              <a:t>, which are then displayed on the</a:t>
            </a:r>
            <a:r>
              <a:rPr lang="en-AU" dirty="0" smtClean="0"/>
              <a:t> website</a:t>
            </a:r>
          </a:p>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2</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29781712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AU" dirty="0"/>
              <a:t>Hotspots</a:t>
            </a:r>
            <a:r>
              <a:rPr lang="en-AU" baseline="0" dirty="0"/>
              <a:t> are derived from multiple sensors, from </a:t>
            </a:r>
            <a:r>
              <a:rPr lang="en-AU" dirty="0"/>
              <a:t>polar orbiting satellites like AVHRR</a:t>
            </a:r>
            <a:r>
              <a:rPr lang="en-AU" baseline="0" dirty="0"/>
              <a:t>, </a:t>
            </a:r>
            <a:r>
              <a:rPr lang="en-AU" dirty="0"/>
              <a:t>VIIRS and MODIS, </a:t>
            </a:r>
            <a:r>
              <a:rPr lang="en-AU" baseline="0" dirty="0"/>
              <a:t>which provides imagery over certain areas and </a:t>
            </a:r>
            <a:r>
              <a:rPr lang="en-AU" dirty="0"/>
              <a:t>certain periods</a:t>
            </a:r>
            <a:r>
              <a:rPr lang="en-AU" baseline="0" dirty="0"/>
              <a:t> of time,</a:t>
            </a:r>
            <a:r>
              <a:rPr lang="en-AU" dirty="0"/>
              <a:t> and</a:t>
            </a:r>
            <a:endParaRPr lang="en-AU" baseline="0" dirty="0"/>
          </a:p>
          <a:p>
            <a:r>
              <a:rPr lang="en-AU" baseline="0" dirty="0"/>
              <a:t>Geostationary orbits, like the </a:t>
            </a:r>
            <a:r>
              <a:rPr lang="en-AU" baseline="0" dirty="0" err="1"/>
              <a:t>Himawari</a:t>
            </a:r>
            <a:r>
              <a:rPr lang="en-AU" baseline="0" dirty="0"/>
              <a:t> 8 satellite, with the AHI sensor, provide </a:t>
            </a:r>
            <a:r>
              <a:rPr lang="en-AU" dirty="0"/>
              <a:t>imagery continuously</a:t>
            </a:r>
            <a:r>
              <a:rPr lang="en-AU" baseline="0" dirty="0"/>
              <a:t> over the same area as they follow the earths rotation.</a:t>
            </a:r>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3</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625939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indent="0">
              <a:spcBef>
                <a:spcPts val="900"/>
              </a:spcBef>
              <a:buClr>
                <a:srgbClr val="4D4D4D"/>
              </a:buClr>
              <a:buSzPts val="1800"/>
            </a:pPr>
            <a:r>
              <a:rPr lang="en-US" dirty="0"/>
              <a:t>Initially called Sentinel Hotspots, CSIRO</a:t>
            </a:r>
            <a:r>
              <a:rPr lang="en-US" dirty="0">
                <a:latin typeface="Arial"/>
                <a:cs typeface="Arial"/>
              </a:rPr>
              <a:t> created the prototype in the early</a:t>
            </a:r>
            <a:r>
              <a:rPr lang="en-US" baseline="0" dirty="0">
                <a:latin typeface="Arial"/>
                <a:cs typeface="Arial"/>
              </a:rPr>
              <a:t> 2000’s. GA assumed operations ~2005.</a:t>
            </a:r>
            <a:endParaRPr lang="en-US" dirty="0"/>
          </a:p>
          <a:p>
            <a:pPr indent="-342900">
              <a:spcBef>
                <a:spcPts val="900"/>
              </a:spcBef>
              <a:buClr>
                <a:srgbClr val="4D4D4D"/>
              </a:buClr>
              <a:buSzPts val="1800"/>
              <a:buChar char="●"/>
            </a:pPr>
            <a:r>
              <a:rPr lang="en-AU" dirty="0"/>
              <a:t>It has since morphed</a:t>
            </a:r>
            <a:r>
              <a:rPr lang="en-AU" baseline="0" dirty="0"/>
              <a:t> to a </a:t>
            </a:r>
            <a:r>
              <a:rPr lang="en-AU" dirty="0"/>
              <a:t>National Hotspots System - Landgate collaboration </a:t>
            </a:r>
          </a:p>
          <a:p>
            <a:pPr indent="-342900">
              <a:spcBef>
                <a:spcPts val="0"/>
              </a:spcBef>
              <a:buClr>
                <a:srgbClr val="4D4D4D"/>
              </a:buClr>
              <a:buSzPts val="1800"/>
              <a:buChar char="●"/>
            </a:pPr>
            <a:r>
              <a:rPr lang="en-AU" dirty="0"/>
              <a:t>DEA</a:t>
            </a:r>
            <a:r>
              <a:rPr lang="en-AU" baseline="0" dirty="0"/>
              <a:t> Hotspots was </a:t>
            </a:r>
            <a:r>
              <a:rPr lang="en-AU" dirty="0"/>
              <a:t>launched</a:t>
            </a:r>
            <a:r>
              <a:rPr lang="en-AU" baseline="0" dirty="0"/>
              <a:t> in</a:t>
            </a:r>
            <a:r>
              <a:rPr lang="en-AU" dirty="0"/>
              <a:t> October 2019 to replace Sentinel Hotspots with a number of improvements</a:t>
            </a:r>
          </a:p>
          <a:p>
            <a:pPr>
              <a:spcBef>
                <a:spcPts val="0"/>
              </a:spcBef>
              <a:spcAft>
                <a:spcPts val="0"/>
              </a:spcAft>
            </a:pPr>
            <a:endParaRPr lang="en-US" dirty="0">
              <a:latin typeface="Arial"/>
              <a:cs typeface="Arial"/>
            </a:endParaRPr>
          </a:p>
          <a:p>
            <a:pPr>
              <a:spcBef>
                <a:spcPts val="0"/>
              </a:spcBef>
              <a:spcAft>
                <a:spcPts val="0"/>
              </a:spcAft>
            </a:pPr>
            <a:r>
              <a:rPr lang="en-US" dirty="0">
                <a:latin typeface="Arial"/>
                <a:cs typeface="Arial"/>
              </a:rPr>
              <a:t>This animation represents a time series of hotspots detected over southeastern Australia during Black Summer from late December to February with age of hotspot represented by </a:t>
            </a:r>
            <a:r>
              <a:rPr lang="en-US" dirty="0" err="1">
                <a:latin typeface="Arial"/>
                <a:cs typeface="Arial"/>
              </a:rPr>
              <a:t>colour</a:t>
            </a:r>
            <a:r>
              <a:rPr lang="en-US" dirty="0">
                <a:latin typeface="Arial"/>
                <a:cs typeface="Arial"/>
              </a:rPr>
              <a:t> (ranging from red &lt;2hrs– to yellow 48-72hrs).</a:t>
            </a:r>
          </a:p>
          <a:p>
            <a:pPr>
              <a:spcBef>
                <a:spcPts val="0"/>
              </a:spcBef>
              <a:spcAft>
                <a:spcPts val="0"/>
              </a:spcAft>
            </a:pPr>
            <a:endParaRPr lang="en-US" dirty="0">
              <a:latin typeface="Arial"/>
              <a:cs typeface="Arial"/>
            </a:endParaRPr>
          </a:p>
          <a:p>
            <a:pPr>
              <a:spcBef>
                <a:spcPts val="0"/>
              </a:spcBef>
              <a:spcAft>
                <a:spcPts val="0"/>
              </a:spcAft>
            </a:pPr>
            <a:endParaRPr lang="en-US" dirty="0">
              <a:latin typeface="Arial"/>
              <a:cs typeface="Arial"/>
            </a:endParaRPr>
          </a:p>
          <a:p>
            <a:endParaRPr lang="en-US" dirty="0">
              <a:latin typeface="Calibri"/>
              <a:cs typeface="Calibri"/>
            </a:endParaRPr>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7884230-34D9-4471-9399-5E5375172E0F}" type="slidenum">
              <a:rPr kumimoji="0" lang="en-AU" sz="1200" b="0" i="0" u="none" strike="noStrike" kern="1200" cap="none" spc="0" normalizeH="0" baseline="0" noProof="0">
                <a:ln>
                  <a:noFill/>
                </a:ln>
                <a:solidFill>
                  <a:srgbClr val="000000"/>
                </a:solidFill>
                <a:effectLst/>
                <a:uLnTx/>
                <a:uFillTx/>
                <a:latin typeface="Arial"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a:t>
            </a:fld>
            <a:endParaRPr kumimoji="0" lang="en-AU" sz="1200" b="0" i="0" u="none" strike="noStrike" kern="1200" cap="none" spc="0" normalizeH="0" baseline="0" noProof="0">
              <a:ln>
                <a:noFill/>
              </a:ln>
              <a:solidFill>
                <a:srgbClr val="000000"/>
              </a:solidFill>
              <a:effectLst/>
              <a:uLnTx/>
              <a:uFillTx/>
              <a:latin typeface="Arial" charset="0"/>
              <a:ea typeface="+mn-ea"/>
              <a:cs typeface="+mn-cs"/>
            </a:endParaRPr>
          </a:p>
        </p:txBody>
      </p:sp>
    </p:spTree>
    <p:extLst>
      <p:ext uri="{BB962C8B-B14F-4D97-AF65-F5344CB8AC3E}">
        <p14:creationId xmlns:p14="http://schemas.microsoft.com/office/powerpoint/2010/main" val="36361576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14300" lvl="0" indent="0" algn="l" rtl="0">
              <a:spcBef>
                <a:spcPts val="0"/>
              </a:spcBef>
              <a:spcAft>
                <a:spcPts val="0"/>
              </a:spcAft>
              <a:buClr>
                <a:srgbClr val="4D4D4D"/>
              </a:buClr>
              <a:buSzPts val="1800"/>
            </a:pPr>
            <a:endParaRPr lang="en-AU" dirty="0"/>
          </a:p>
          <a:p>
            <a:pPr marL="114300" indent="0">
              <a:spcBef>
                <a:spcPts val="0"/>
              </a:spcBef>
              <a:buClr>
                <a:srgbClr val="4D4D4D"/>
              </a:buClr>
              <a:buSzPts val="1800"/>
            </a:pPr>
            <a:r>
              <a:rPr lang="en-AU" dirty="0"/>
              <a:t>With</a:t>
            </a:r>
            <a:r>
              <a:rPr lang="en-AU" baseline="0" dirty="0"/>
              <a:t> the newish application:</a:t>
            </a:r>
            <a:r>
              <a:rPr lang="en-AU" dirty="0"/>
              <a:t> </a:t>
            </a:r>
          </a:p>
          <a:p>
            <a:pPr indent="-342900">
              <a:spcBef>
                <a:spcPts val="0"/>
              </a:spcBef>
              <a:buClr>
                <a:srgbClr val="4D4D4D"/>
              </a:buClr>
              <a:buSzPts val="1800"/>
              <a:buChar char="●"/>
            </a:pPr>
            <a:r>
              <a:rPr lang="en-AU" dirty="0"/>
              <a:t>It was Re-architectured to improved reliability / performance</a:t>
            </a:r>
          </a:p>
          <a:p>
            <a:pPr indent="-342900">
              <a:spcBef>
                <a:spcPts val="0"/>
              </a:spcBef>
              <a:buClr>
                <a:srgbClr val="4D4D4D"/>
              </a:buClr>
              <a:buSzPts val="1800"/>
              <a:buChar char="●"/>
            </a:pPr>
            <a:r>
              <a:rPr lang="en-AU" dirty="0"/>
              <a:t>Hardening of service </a:t>
            </a:r>
          </a:p>
          <a:p>
            <a:pPr marL="457200" lvl="0" indent="-342900" algn="l" rtl="0">
              <a:spcBef>
                <a:spcPts val="0"/>
              </a:spcBef>
              <a:spcAft>
                <a:spcPts val="0"/>
              </a:spcAft>
              <a:buClr>
                <a:srgbClr val="4D4D4D"/>
              </a:buClr>
              <a:buSzPts val="1800"/>
              <a:buChar char="●"/>
            </a:pPr>
            <a:r>
              <a:rPr lang="en-AU" dirty="0"/>
              <a:t>Continuous improvement based on user feedback</a:t>
            </a:r>
          </a:p>
          <a:p>
            <a:endParaRPr lang="en-AU" dirty="0"/>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5</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1141319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What you need to know are Hotspots are generally points of unusually high temperatures, the causes of which range from bushfires, furnaces, industry, and in some cases, hot rocks, or carparks. Satellites take... </a:t>
            </a:r>
          </a:p>
          <a:p>
            <a:r>
              <a:rPr lang="en-US">
                <a:latin typeface="Calibri"/>
                <a:cs typeface="Calibri"/>
              </a:rPr>
              <a:t>In order for a hotspot to... sometimes, through thin cloud or smoke, hotspots can still be detected.</a:t>
            </a:r>
            <a:endParaRPr lang="en-US" dirty="0">
              <a:latin typeface="Calibri"/>
              <a:cs typeface="Calibri"/>
            </a:endParaRP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6</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38254125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atin typeface="Calibri"/>
                <a:cs typeface="Calibri"/>
              </a:rPr>
              <a:t>DEA Hotspots information relies on experts like you to interpret the data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7</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92650488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latin typeface="Calibri"/>
                <a:cs typeface="Calibri"/>
              </a:rPr>
              <a:t>Here, you can see an example of the Sentinel 2A and B near real time imagery capability, showing a movement of the fire front of 10km over the course of 5 days, when imagery collection coincided in the same area.</a:t>
            </a:r>
          </a:p>
        </p:txBody>
      </p:sp>
      <p:sp>
        <p:nvSpPr>
          <p:cNvPr id="4" name="Slide Number Placeholder 3"/>
          <p:cNvSpPr>
            <a:spLocks noGrp="1"/>
          </p:cNvSpPr>
          <p:nvPr>
            <p:ph type="sldNum" idx="12"/>
          </p:nvPr>
        </p:nvSpPr>
        <p:spPr/>
        <p:txBody>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Arial"/>
                <a:ea typeface="Arial"/>
                <a:cs typeface="Arial"/>
                <a:sym typeface="Arial"/>
              </a:rPr>
              <a:t>8</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36273975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indent="-317500">
              <a:spcBef>
                <a:spcPts val="900"/>
              </a:spcBef>
              <a:buChar char="●"/>
            </a:pPr>
            <a:r>
              <a:rPr lang="en-AU" dirty="0"/>
              <a:t>DEA Hotspots has two access points, a Secure site and a public site. Since Aug. 2020, both sites have had access to the Himawari-8 Hotspots, coming in at approximately 20 minutes from the geostationary satellite.</a:t>
            </a:r>
          </a:p>
          <a:p>
            <a:pPr indent="-317500">
              <a:spcBef>
                <a:spcPts val="900"/>
              </a:spcBef>
              <a:buChar char="●"/>
            </a:pPr>
            <a:r>
              <a:rPr lang="en-AU" dirty="0"/>
              <a:t>over the 2019-20 Australian bushfire crisis, Performance </a:t>
            </a:r>
          </a:p>
          <a:p>
            <a:pPr marL="914400" lvl="1" indent="-342900" algn="l" rtl="0">
              <a:spcBef>
                <a:spcPts val="0"/>
              </a:spcBef>
              <a:spcAft>
                <a:spcPts val="0"/>
              </a:spcAft>
              <a:buSzPts val="1800"/>
              <a:buChar char="○"/>
            </a:pPr>
            <a:r>
              <a:rPr lang="en-AU" dirty="0"/>
              <a:t>99% uptime of web service</a:t>
            </a:r>
          </a:p>
          <a:p>
            <a:pPr marL="914400" lvl="1" indent="-342900" algn="l" rtl="0">
              <a:spcBef>
                <a:spcPts val="0"/>
              </a:spcBef>
              <a:spcAft>
                <a:spcPts val="0"/>
              </a:spcAft>
              <a:buSzPts val="1800"/>
              <a:buChar char="○"/>
            </a:pPr>
            <a:r>
              <a:rPr lang="en-AU" dirty="0"/>
              <a:t>496K users of the application, the highest occurring during extreme fire danger forecast days</a:t>
            </a:r>
          </a:p>
          <a:p>
            <a:endParaRPr lang="en-AU"/>
          </a:p>
        </p:txBody>
      </p:sp>
      <p:sp>
        <p:nvSpPr>
          <p:cNvPr id="4" name="Slide Number Placeholder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Arial"/>
                <a:ea typeface="Arial"/>
                <a:cs typeface="Arial"/>
                <a:sym typeface="Arial"/>
              </a:rPr>
              <a:t>9</a:t>
            </a:fld>
            <a:endParaRPr lang="en-US" sz="1200" b="0" i="0" u="none" strike="noStrike" cap="none">
              <a:solidFill>
                <a:schemeClr val="dk1"/>
              </a:solidFill>
              <a:latin typeface="Arial"/>
              <a:ea typeface="Arial"/>
              <a:cs typeface="Arial"/>
              <a:sym typeface="Arial"/>
            </a:endParaRPr>
          </a:p>
        </p:txBody>
      </p:sp>
    </p:spTree>
    <p:extLst>
      <p:ext uri="{BB962C8B-B14F-4D97-AF65-F5344CB8AC3E}">
        <p14:creationId xmlns:p14="http://schemas.microsoft.com/office/powerpoint/2010/main" val="122396056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tx1"/>
                </a:solidFill>
              </a:defRPr>
            </a:lvl1pPr>
          </a:lstStyle>
          <a:p>
            <a:pPr lvl="0"/>
            <a:r>
              <a:rPr lang="en-AU" noProof="0"/>
              <a:t>Click to edit Master Author style</a:t>
            </a:r>
          </a:p>
        </p:txBody>
      </p:sp>
      <p:sp>
        <p:nvSpPr>
          <p:cNvPr id="4" name="TextBox 3">
            <a:extLst>
              <a:ext uri="{FF2B5EF4-FFF2-40B4-BE49-F238E27FC236}">
                <a16:creationId xmlns:a16="http://schemas.microsoft.com/office/drawing/2014/main" id="{90C0598D-4541-9A4C-85F8-3E121775304D}"/>
              </a:ext>
            </a:extLst>
          </p:cNvPr>
          <p:cNvSpPr txBox="1"/>
          <p:nvPr userDrawn="1"/>
        </p:nvSpPr>
        <p:spPr>
          <a:xfrm>
            <a:off x="7164288" y="4989612"/>
            <a:ext cx="1728192"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a:solidFill>
                  <a:schemeClr val="bg2">
                    <a:lumMod val="75000"/>
                  </a:schemeClr>
                </a:solidFill>
                <a:effectLst/>
                <a:latin typeface="Arial" charset="0"/>
                <a:ea typeface="+mn-ea"/>
                <a:cs typeface="+mn-cs"/>
              </a:rPr>
              <a:t>© Commonwealth of Australia (Geoscience Australia) 2020</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sz="500" kern="1200">
              <a:solidFill>
                <a:schemeClr val="bg2">
                  <a:lumMod val="75000"/>
                </a:schemeClr>
              </a:solidFill>
              <a:effectLst/>
              <a:latin typeface="Arial" charset="0"/>
              <a:ea typeface="+mn-ea"/>
              <a:cs typeface="+mn-cs"/>
            </a:endParaRPr>
          </a:p>
        </p:txBody>
      </p:sp>
    </p:spTree>
    <p:extLst>
      <p:ext uri="{BB962C8B-B14F-4D97-AF65-F5344CB8AC3E}">
        <p14:creationId xmlns:p14="http://schemas.microsoft.com/office/powerpoint/2010/main" val="82666978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endParaRPr lang="en-AU"/>
          </a:p>
        </p:txBody>
      </p:sp>
      <p:sp>
        <p:nvSpPr>
          <p:cNvPr id="5" name="TextBox 4">
            <a:extLst>
              <a:ext uri="{FF2B5EF4-FFF2-40B4-BE49-F238E27FC236}">
                <a16:creationId xmlns:a16="http://schemas.microsoft.com/office/drawing/2014/main" id="{96219589-046D-C94E-8D0A-AA12D48520C4}"/>
              </a:ext>
            </a:extLst>
          </p:cNvPr>
          <p:cNvSpPr txBox="1"/>
          <p:nvPr userDrawn="1"/>
        </p:nvSpPr>
        <p:spPr>
          <a:xfrm>
            <a:off x="2555776" y="4907364"/>
            <a:ext cx="936104"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a:solidFill>
                  <a:schemeClr val="bg1"/>
                </a:solidFill>
                <a:effectLst/>
                <a:latin typeface="Arial" charset="0"/>
                <a:ea typeface="+mn-ea"/>
                <a:cs typeface="+mn-cs"/>
              </a:rPr>
              <a:t>© Commonwealth of Australia (Geoscience Australia) 2019</a:t>
            </a:r>
          </a:p>
        </p:txBody>
      </p:sp>
    </p:spTree>
    <p:extLst>
      <p:ext uri="{BB962C8B-B14F-4D97-AF65-F5344CB8AC3E}">
        <p14:creationId xmlns:p14="http://schemas.microsoft.com/office/powerpoint/2010/main" val="110097480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lum/>
          </a:blip>
          <a:srcRect/>
          <a:stretch>
            <a:fillRect/>
          </a:stretch>
        </a:blipFill>
        <a:effectLst/>
      </p:bgPr>
    </p:bg>
    <p:spTree>
      <p:nvGrpSpPr>
        <p:cNvPr id="1" name=""/>
        <p:cNvGrpSpPr/>
        <p:nvPr/>
      </p:nvGrpSpPr>
      <p:grpSpPr>
        <a:xfrm>
          <a:off x="0" y="0"/>
          <a:ext cx="0" cy="0"/>
          <a:chOff x="0" y="0"/>
          <a:chExt cx="0" cy="0"/>
        </a:xfrm>
      </p:grpSpPr>
      <p:sp>
        <p:nvSpPr>
          <p:cNvPr id="386050" name="Rectangle 2"/>
          <p:cNvSpPr>
            <a:spLocks noGrp="1" noChangeArrowheads="1"/>
          </p:cNvSpPr>
          <p:nvPr>
            <p:ph type="ctrTitle"/>
          </p:nvPr>
        </p:nvSpPr>
        <p:spPr>
          <a:xfrm>
            <a:off x="614363" y="1395413"/>
            <a:ext cx="7916862" cy="463846"/>
          </a:xfrm>
        </p:spPr>
        <p:txBody>
          <a:bodyPr lIns="90000" tIns="46800" rIns="90000" bIns="46800"/>
          <a:lstStyle>
            <a:lvl1pPr>
              <a:defRPr sz="2400">
                <a:solidFill>
                  <a:srgbClr val="4D4D4D"/>
                </a:solidFill>
              </a:defRPr>
            </a:lvl1pPr>
          </a:lstStyle>
          <a:p>
            <a:pPr lvl="0"/>
            <a:r>
              <a:rPr lang="en-AU" noProof="0"/>
              <a:t>Click to edit Master Title style</a:t>
            </a:r>
          </a:p>
        </p:txBody>
      </p:sp>
      <p:sp>
        <p:nvSpPr>
          <p:cNvPr id="386051" name="Rectangle 3"/>
          <p:cNvSpPr>
            <a:spLocks noGrp="1" noChangeArrowheads="1"/>
          </p:cNvSpPr>
          <p:nvPr>
            <p:ph type="subTitle" idx="1"/>
          </p:nvPr>
        </p:nvSpPr>
        <p:spPr>
          <a:xfrm>
            <a:off x="611188" y="1862138"/>
            <a:ext cx="7916862" cy="340735"/>
          </a:xfrm>
        </p:spPr>
        <p:txBody>
          <a:bodyPr lIns="90000" tIns="46800" rIns="90000" bIns="46800">
            <a:spAutoFit/>
          </a:bodyPr>
          <a:lstStyle>
            <a:lvl1pPr>
              <a:defRPr sz="1600">
                <a:solidFill>
                  <a:schemeClr val="tx1"/>
                </a:solidFill>
              </a:defRPr>
            </a:lvl1pPr>
          </a:lstStyle>
          <a:p>
            <a:pPr lvl="0"/>
            <a:r>
              <a:rPr lang="en-AU" noProof="0"/>
              <a:t>Click to edit Master Author style</a:t>
            </a:r>
          </a:p>
        </p:txBody>
      </p:sp>
      <p:sp>
        <p:nvSpPr>
          <p:cNvPr id="4" name="TextBox 3">
            <a:extLst>
              <a:ext uri="{FF2B5EF4-FFF2-40B4-BE49-F238E27FC236}">
                <a16:creationId xmlns:a16="http://schemas.microsoft.com/office/drawing/2014/main" id="{90C0598D-4541-9A4C-85F8-3E121775304D}"/>
              </a:ext>
            </a:extLst>
          </p:cNvPr>
          <p:cNvSpPr txBox="1"/>
          <p:nvPr userDrawn="1"/>
        </p:nvSpPr>
        <p:spPr>
          <a:xfrm>
            <a:off x="7164288" y="4989612"/>
            <a:ext cx="1728192"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a:solidFill>
                  <a:schemeClr val="bg2">
                    <a:lumMod val="75000"/>
                  </a:schemeClr>
                </a:solidFill>
                <a:effectLst/>
                <a:latin typeface="Arial" charset="0"/>
                <a:ea typeface="+mn-ea"/>
                <a:cs typeface="+mn-cs"/>
              </a:rPr>
              <a:t>© Commonwealth of Australia (Geoscience Australia) 2020</a:t>
            </a:r>
          </a:p>
          <a:p>
            <a:pPr marL="0" marR="0" lvl="0" indent="0" algn="l" defTabSz="914400" rtl="0" eaLnBrk="0" fontAlgn="base" latinLnBrk="0" hangingPunct="0">
              <a:lnSpc>
                <a:spcPct val="100000"/>
              </a:lnSpc>
              <a:spcBef>
                <a:spcPct val="0"/>
              </a:spcBef>
              <a:spcAft>
                <a:spcPct val="0"/>
              </a:spcAft>
              <a:buClrTx/>
              <a:buSzTx/>
              <a:buFontTx/>
              <a:buNone/>
              <a:tabLst/>
              <a:defRPr/>
            </a:pPr>
            <a:endParaRPr lang="en-AU" sz="500" kern="1200">
              <a:solidFill>
                <a:schemeClr val="bg2">
                  <a:lumMod val="75000"/>
                </a:schemeClr>
              </a:solidFill>
              <a:effectLst/>
              <a:latin typeface="Arial" charset="0"/>
              <a:ea typeface="+mn-ea"/>
              <a:cs typeface="+mn-cs"/>
            </a:endParaRPr>
          </a:p>
        </p:txBody>
      </p:sp>
    </p:spTree>
    <p:extLst>
      <p:ext uri="{BB962C8B-B14F-4D97-AF65-F5344CB8AC3E}">
        <p14:creationId xmlns:p14="http://schemas.microsoft.com/office/powerpoint/2010/main" val="12716735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AU"/>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Footer Placeholder 3"/>
          <p:cNvSpPr>
            <a:spLocks noGrp="1"/>
          </p:cNvSpPr>
          <p:nvPr>
            <p:ph type="ftr" sz="quarter" idx="10"/>
          </p:nvPr>
        </p:nvSpPr>
        <p:spPr/>
        <p:txBody>
          <a:bodyPr/>
          <a:lstStyle>
            <a:lvl1pPr>
              <a:defRPr/>
            </a:lvl1pPr>
          </a:lstStyle>
          <a:p>
            <a:endParaRPr lang="en-AU"/>
          </a:p>
        </p:txBody>
      </p:sp>
      <p:sp>
        <p:nvSpPr>
          <p:cNvPr id="5" name="TextBox 4">
            <a:extLst>
              <a:ext uri="{FF2B5EF4-FFF2-40B4-BE49-F238E27FC236}">
                <a16:creationId xmlns:a16="http://schemas.microsoft.com/office/drawing/2014/main" id="{96219589-046D-C94E-8D0A-AA12D48520C4}"/>
              </a:ext>
            </a:extLst>
          </p:cNvPr>
          <p:cNvSpPr txBox="1"/>
          <p:nvPr userDrawn="1"/>
        </p:nvSpPr>
        <p:spPr>
          <a:xfrm>
            <a:off x="2555776" y="4907364"/>
            <a:ext cx="936104" cy="153888"/>
          </a:xfrm>
          <a:prstGeom prst="rect">
            <a:avLst/>
          </a:prstGeom>
          <a:noFill/>
        </p:spPr>
        <p:txBody>
          <a:bodyPr wrap="square" lIns="0" tIns="0" rIns="0" bIns="0">
            <a:spAutoFit/>
          </a:bodyPr>
          <a:lstStyle>
            <a:defPPr>
              <a:defRPr lang="en-AU"/>
            </a:defPPr>
            <a:lvl1pPr algn="l" rtl="0" eaLnBrk="0" fontAlgn="base" hangingPunct="0">
              <a:spcBef>
                <a:spcPct val="0"/>
              </a:spcBef>
              <a:spcAft>
                <a:spcPct val="0"/>
              </a:spcAft>
              <a:defRPr kern="1200">
                <a:solidFill>
                  <a:schemeClr val="tx1"/>
                </a:solidFill>
                <a:latin typeface="Arial" charset="0"/>
                <a:ea typeface="+mn-ea"/>
                <a:cs typeface="+mn-cs"/>
              </a:defRPr>
            </a:lvl1pPr>
            <a:lvl2pPr marL="2088215" algn="l" rtl="0" eaLnBrk="0" fontAlgn="base" hangingPunct="0">
              <a:spcBef>
                <a:spcPct val="0"/>
              </a:spcBef>
              <a:spcAft>
                <a:spcPct val="0"/>
              </a:spcAft>
              <a:defRPr kern="1200">
                <a:solidFill>
                  <a:schemeClr val="tx1"/>
                </a:solidFill>
                <a:latin typeface="Arial" charset="0"/>
                <a:ea typeface="+mn-ea"/>
                <a:cs typeface="+mn-cs"/>
              </a:defRPr>
            </a:lvl2pPr>
            <a:lvl3pPr marL="4176431" algn="l" rtl="0" eaLnBrk="0" fontAlgn="base" hangingPunct="0">
              <a:spcBef>
                <a:spcPct val="0"/>
              </a:spcBef>
              <a:spcAft>
                <a:spcPct val="0"/>
              </a:spcAft>
              <a:defRPr kern="1200">
                <a:solidFill>
                  <a:schemeClr val="tx1"/>
                </a:solidFill>
                <a:latin typeface="Arial" charset="0"/>
                <a:ea typeface="+mn-ea"/>
                <a:cs typeface="+mn-cs"/>
              </a:defRPr>
            </a:lvl3pPr>
            <a:lvl4pPr marL="6264646" algn="l" rtl="0" eaLnBrk="0" fontAlgn="base" hangingPunct="0">
              <a:spcBef>
                <a:spcPct val="0"/>
              </a:spcBef>
              <a:spcAft>
                <a:spcPct val="0"/>
              </a:spcAft>
              <a:defRPr kern="1200">
                <a:solidFill>
                  <a:schemeClr val="tx1"/>
                </a:solidFill>
                <a:latin typeface="Arial" charset="0"/>
                <a:ea typeface="+mn-ea"/>
                <a:cs typeface="+mn-cs"/>
              </a:defRPr>
            </a:lvl4pPr>
            <a:lvl5pPr marL="8352861" algn="l" rtl="0" eaLnBrk="0" fontAlgn="base" hangingPunct="0">
              <a:spcBef>
                <a:spcPct val="0"/>
              </a:spcBef>
              <a:spcAft>
                <a:spcPct val="0"/>
              </a:spcAft>
              <a:defRPr kern="1200">
                <a:solidFill>
                  <a:schemeClr val="tx1"/>
                </a:solidFill>
                <a:latin typeface="Arial" charset="0"/>
                <a:ea typeface="+mn-ea"/>
                <a:cs typeface="+mn-cs"/>
              </a:defRPr>
            </a:lvl5pPr>
            <a:lvl6pPr marL="10441076" algn="l" defTabSz="4176431" rtl="0" eaLnBrk="1" latinLnBrk="0" hangingPunct="1">
              <a:defRPr kern="1200">
                <a:solidFill>
                  <a:schemeClr val="tx1"/>
                </a:solidFill>
                <a:latin typeface="Arial" charset="0"/>
                <a:ea typeface="+mn-ea"/>
                <a:cs typeface="+mn-cs"/>
              </a:defRPr>
            </a:lvl6pPr>
            <a:lvl7pPr marL="12529292" algn="l" defTabSz="4176431" rtl="0" eaLnBrk="1" latinLnBrk="0" hangingPunct="1">
              <a:defRPr kern="1200">
                <a:solidFill>
                  <a:schemeClr val="tx1"/>
                </a:solidFill>
                <a:latin typeface="Arial" charset="0"/>
                <a:ea typeface="+mn-ea"/>
                <a:cs typeface="+mn-cs"/>
              </a:defRPr>
            </a:lvl7pPr>
            <a:lvl8pPr marL="14617507" algn="l" defTabSz="4176431" rtl="0" eaLnBrk="1" latinLnBrk="0" hangingPunct="1">
              <a:defRPr kern="1200">
                <a:solidFill>
                  <a:schemeClr val="tx1"/>
                </a:solidFill>
                <a:latin typeface="Arial" charset="0"/>
                <a:ea typeface="+mn-ea"/>
                <a:cs typeface="+mn-cs"/>
              </a:defRPr>
            </a:lvl8pPr>
            <a:lvl9pPr marL="16705722" algn="l" defTabSz="4176431" rtl="0" eaLnBrk="1" latinLnBrk="0" hangingPunct="1">
              <a:defRPr kern="1200">
                <a:solidFill>
                  <a:schemeClr val="tx1"/>
                </a:solidFill>
                <a:latin typeface="Arial" charset="0"/>
                <a:ea typeface="+mn-ea"/>
                <a:cs typeface="+mn-cs"/>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AU" sz="500" kern="1200">
                <a:solidFill>
                  <a:schemeClr val="bg1"/>
                </a:solidFill>
                <a:effectLst/>
                <a:latin typeface="Arial" charset="0"/>
                <a:ea typeface="+mn-ea"/>
                <a:cs typeface="+mn-cs"/>
              </a:rPr>
              <a:t>© Commonwealth of Australia (Geoscience Australia) 2020</a:t>
            </a:r>
          </a:p>
        </p:txBody>
      </p:sp>
    </p:spTree>
    <p:extLst>
      <p:ext uri="{BB962C8B-B14F-4D97-AF65-F5344CB8AC3E}">
        <p14:creationId xmlns:p14="http://schemas.microsoft.com/office/powerpoint/2010/main" val="3753368385"/>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theme" Target="../theme/theme2.xml"/><Relationship Id="rId2" Type="http://schemas.openxmlformats.org/officeDocument/2006/relationships/slideLayout" Target="../slideLayouts/slideLayout4.xml"/><Relationship Id="rId1" Type="http://schemas.openxmlformats.org/officeDocument/2006/relationships/slideLayout" Target="../slideLayouts/slideLayout3.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4"/>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a:t>Click to edit Master Title style</a:t>
            </a:r>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85028" name="Rectangle 4"/>
          <p:cNvSpPr>
            <a:spLocks noGrp="1" noChangeArrowheads="1"/>
          </p:cNvSpPr>
          <p:nvPr>
            <p:ph type="ftr" sz="quarter" idx="3"/>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a:p>
        </p:txBody>
      </p:sp>
    </p:spTree>
    <p:extLst>
      <p:ext uri="{BB962C8B-B14F-4D97-AF65-F5344CB8AC3E}">
        <p14:creationId xmlns:p14="http://schemas.microsoft.com/office/powerpoint/2010/main" val="1311548217"/>
      </p:ext>
    </p:extLst>
  </p:cSld>
  <p:clrMap bg1="lt1" tx1="dk1" bg2="lt2" tx2="dk2" accent1="accent1" accent2="accent2" accent3="accent3" accent4="accent4" accent5="accent5" accent6="accent6" hlink="hlink" folHlink="folHlink"/>
  <p:sldLayoutIdLst>
    <p:sldLayoutId id="2147483657" r:id="rId1"/>
    <p:sldLayoutId id="2147483658" r:id="rId2"/>
  </p:sldLayoutIdLst>
  <p:hf sldNum="0" hdr="0" dt="0"/>
  <p:txStyles>
    <p:titleStyle>
      <a:lvl1pPr algn="l" rtl="0" fontAlgn="base">
        <a:spcBef>
          <a:spcPct val="0"/>
        </a:spcBef>
        <a:spcAft>
          <a:spcPct val="0"/>
        </a:spcAft>
        <a:defRPr sz="2400" b="1">
          <a:solidFill>
            <a:srgbClr val="267485"/>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4">
            <a:lum/>
          </a:blip>
          <a:srcRect/>
          <a:stretch>
            <a:fillRect/>
          </a:stretch>
        </a:blipFill>
        <a:effectLst/>
      </p:bgPr>
    </p:bg>
    <p:spTree>
      <p:nvGrpSpPr>
        <p:cNvPr id="1" name=""/>
        <p:cNvGrpSpPr/>
        <p:nvPr/>
      </p:nvGrpSpPr>
      <p:grpSpPr>
        <a:xfrm>
          <a:off x="0" y="0"/>
          <a:ext cx="0" cy="0"/>
          <a:chOff x="0" y="0"/>
          <a:chExt cx="0" cy="0"/>
        </a:xfrm>
      </p:grpSpPr>
      <p:sp>
        <p:nvSpPr>
          <p:cNvPr id="385026" name="Rectangle 2"/>
          <p:cNvSpPr>
            <a:spLocks noGrp="1" noChangeArrowheads="1"/>
          </p:cNvSpPr>
          <p:nvPr>
            <p:ph type="title"/>
          </p:nvPr>
        </p:nvSpPr>
        <p:spPr bwMode="auto">
          <a:xfrm>
            <a:off x="457200" y="311944"/>
            <a:ext cx="8229600" cy="4616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spAutoFit/>
          </a:bodyPr>
          <a:lstStyle/>
          <a:p>
            <a:pPr lvl="0"/>
            <a:r>
              <a:rPr lang="en-AU"/>
              <a:t>Click to edit Master Title style</a:t>
            </a:r>
          </a:p>
        </p:txBody>
      </p:sp>
      <p:sp>
        <p:nvSpPr>
          <p:cNvPr id="385027" name="Rectangle 3"/>
          <p:cNvSpPr>
            <a:spLocks noGrp="1" noChangeArrowheads="1"/>
          </p:cNvSpPr>
          <p:nvPr>
            <p:ph type="body" idx="1"/>
          </p:nvPr>
        </p:nvSpPr>
        <p:spPr bwMode="auto">
          <a:xfrm>
            <a:off x="457200" y="717822"/>
            <a:ext cx="822960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AU"/>
              <a:t>Click to edit Master Text styles</a:t>
            </a:r>
          </a:p>
          <a:p>
            <a:pPr lvl="1"/>
            <a:r>
              <a:rPr lang="en-AU"/>
              <a:t>Second level</a:t>
            </a:r>
          </a:p>
          <a:p>
            <a:pPr lvl="2"/>
            <a:r>
              <a:rPr lang="en-AU"/>
              <a:t>Third level</a:t>
            </a:r>
          </a:p>
          <a:p>
            <a:pPr lvl="3"/>
            <a:r>
              <a:rPr lang="en-AU"/>
              <a:t>Fourth level</a:t>
            </a:r>
          </a:p>
          <a:p>
            <a:pPr lvl="4"/>
            <a:r>
              <a:rPr lang="en-AU"/>
              <a:t>Fifth level</a:t>
            </a:r>
          </a:p>
        </p:txBody>
      </p:sp>
      <p:sp>
        <p:nvSpPr>
          <p:cNvPr id="385028" name="Rectangle 4"/>
          <p:cNvSpPr>
            <a:spLocks noGrp="1" noChangeArrowheads="1"/>
          </p:cNvSpPr>
          <p:nvPr>
            <p:ph type="ftr" sz="quarter" idx="3"/>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lvl1pPr algn="r" eaLnBrk="1" hangingPunct="1">
              <a:spcBef>
                <a:spcPct val="50000"/>
              </a:spcBef>
              <a:defRPr sz="800">
                <a:solidFill>
                  <a:schemeClr val="bg1"/>
                </a:solidFill>
              </a:defRPr>
            </a:lvl1pPr>
          </a:lstStyle>
          <a:p>
            <a:endParaRPr lang="en-AU"/>
          </a:p>
        </p:txBody>
      </p:sp>
    </p:spTree>
    <p:extLst>
      <p:ext uri="{BB962C8B-B14F-4D97-AF65-F5344CB8AC3E}">
        <p14:creationId xmlns:p14="http://schemas.microsoft.com/office/powerpoint/2010/main" val="401860689"/>
      </p:ext>
    </p:extLst>
  </p:cSld>
  <p:clrMap bg1="lt1" tx1="dk1" bg2="lt2" tx2="dk2" accent1="accent1" accent2="accent2" accent3="accent3" accent4="accent4" accent5="accent5" accent6="accent6" hlink="hlink" folHlink="folHlink"/>
  <p:sldLayoutIdLst>
    <p:sldLayoutId id="2147483660" r:id="rId1"/>
    <p:sldLayoutId id="2147483661" r:id="rId2"/>
  </p:sldLayoutIdLst>
  <p:hf sldNum="0" hdr="0" dt="0"/>
  <p:txStyles>
    <p:titleStyle>
      <a:lvl1pPr algn="l" rtl="0" fontAlgn="base">
        <a:spcBef>
          <a:spcPct val="0"/>
        </a:spcBef>
        <a:spcAft>
          <a:spcPct val="0"/>
        </a:spcAft>
        <a:defRPr sz="2400" b="1">
          <a:solidFill>
            <a:srgbClr val="267485"/>
          </a:solidFill>
          <a:latin typeface="+mj-lt"/>
          <a:ea typeface="+mj-ea"/>
          <a:cs typeface="+mj-cs"/>
        </a:defRPr>
      </a:lvl1pPr>
      <a:lvl2pPr algn="l" rtl="0" fontAlgn="base">
        <a:spcBef>
          <a:spcPct val="0"/>
        </a:spcBef>
        <a:spcAft>
          <a:spcPct val="0"/>
        </a:spcAft>
        <a:defRPr sz="2600" b="1">
          <a:solidFill>
            <a:schemeClr val="bg1"/>
          </a:solidFill>
          <a:latin typeface="Arial" charset="0"/>
        </a:defRPr>
      </a:lvl2pPr>
      <a:lvl3pPr algn="l" rtl="0" fontAlgn="base">
        <a:spcBef>
          <a:spcPct val="0"/>
        </a:spcBef>
        <a:spcAft>
          <a:spcPct val="0"/>
        </a:spcAft>
        <a:defRPr sz="2600" b="1">
          <a:solidFill>
            <a:schemeClr val="bg1"/>
          </a:solidFill>
          <a:latin typeface="Arial" charset="0"/>
        </a:defRPr>
      </a:lvl3pPr>
      <a:lvl4pPr algn="l" rtl="0" fontAlgn="base">
        <a:spcBef>
          <a:spcPct val="0"/>
        </a:spcBef>
        <a:spcAft>
          <a:spcPct val="0"/>
        </a:spcAft>
        <a:defRPr sz="2600" b="1">
          <a:solidFill>
            <a:schemeClr val="bg1"/>
          </a:solidFill>
          <a:latin typeface="Arial" charset="0"/>
        </a:defRPr>
      </a:lvl4pPr>
      <a:lvl5pPr algn="l" rtl="0" fontAlgn="base">
        <a:spcBef>
          <a:spcPct val="0"/>
        </a:spcBef>
        <a:spcAft>
          <a:spcPct val="0"/>
        </a:spcAft>
        <a:defRPr sz="2600" b="1">
          <a:solidFill>
            <a:schemeClr val="bg1"/>
          </a:solidFill>
          <a:latin typeface="Arial" charset="0"/>
        </a:defRPr>
      </a:lvl5pPr>
      <a:lvl6pPr marL="457200" algn="l" rtl="0" fontAlgn="base">
        <a:spcBef>
          <a:spcPct val="0"/>
        </a:spcBef>
        <a:spcAft>
          <a:spcPct val="0"/>
        </a:spcAft>
        <a:defRPr sz="2600" b="1">
          <a:solidFill>
            <a:schemeClr val="bg1"/>
          </a:solidFill>
          <a:latin typeface="Arial" charset="0"/>
        </a:defRPr>
      </a:lvl6pPr>
      <a:lvl7pPr marL="914400" algn="l" rtl="0" fontAlgn="base">
        <a:spcBef>
          <a:spcPct val="0"/>
        </a:spcBef>
        <a:spcAft>
          <a:spcPct val="0"/>
        </a:spcAft>
        <a:defRPr sz="2600" b="1">
          <a:solidFill>
            <a:schemeClr val="bg1"/>
          </a:solidFill>
          <a:latin typeface="Arial" charset="0"/>
        </a:defRPr>
      </a:lvl7pPr>
      <a:lvl8pPr marL="1371600" algn="l" rtl="0" fontAlgn="base">
        <a:spcBef>
          <a:spcPct val="0"/>
        </a:spcBef>
        <a:spcAft>
          <a:spcPct val="0"/>
        </a:spcAft>
        <a:defRPr sz="2600" b="1">
          <a:solidFill>
            <a:schemeClr val="bg1"/>
          </a:solidFill>
          <a:latin typeface="Arial" charset="0"/>
        </a:defRPr>
      </a:lvl8pPr>
      <a:lvl9pPr marL="1828800" algn="l" rtl="0" fontAlgn="base">
        <a:spcBef>
          <a:spcPct val="0"/>
        </a:spcBef>
        <a:spcAft>
          <a:spcPct val="0"/>
        </a:spcAft>
        <a:defRPr sz="2600" b="1">
          <a:solidFill>
            <a:schemeClr val="bg1"/>
          </a:solidFill>
          <a:latin typeface="Arial" charset="0"/>
        </a:defRPr>
      </a:lvl9pPr>
    </p:titleStyle>
    <p:body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Layout" Target="../slideLayouts/slideLayout1.xml"/><Relationship Id="rId7" Type="http://schemas.openxmlformats.org/officeDocument/2006/relationships/image" Target="../media/image4.png"/><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3.jpeg"/><Relationship Id="rId5" Type="http://schemas.openxmlformats.org/officeDocument/2006/relationships/hyperlink" Target="https://hotspots.dea.ga.gov.au/" TargetMode="External"/><Relationship Id="rId10" Type="http://schemas.openxmlformats.org/officeDocument/2006/relationships/image" Target="../media/image7.png"/><Relationship Id="rId4" Type="http://schemas.openxmlformats.org/officeDocument/2006/relationships/notesSlide" Target="../notesSlides/notesSlide1.xml"/><Relationship Id="rId9" Type="http://schemas.openxmlformats.org/officeDocument/2006/relationships/image" Target="../media/image6.png"/></Relationships>
</file>

<file path=ppt/slides/_rels/slide10.xml.rels><?xml version="1.0" encoding="UTF-8" standalone="yes"?>
<Relationships xmlns="http://schemas.openxmlformats.org/package/2006/relationships"><Relationship Id="rId3" Type="http://schemas.openxmlformats.org/officeDocument/2006/relationships/image" Target="../media/image32.jpeg"/><Relationship Id="rId7" Type="http://schemas.openxmlformats.org/officeDocument/2006/relationships/image" Target="../media/image36.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35.png"/><Relationship Id="rId5" Type="http://schemas.openxmlformats.org/officeDocument/2006/relationships/image" Target="../media/image34.jpeg"/><Relationship Id="rId4" Type="http://schemas.openxmlformats.org/officeDocument/2006/relationships/image" Target="../media/image33.jpeg"/></Relationships>
</file>

<file path=ppt/slides/_rels/slide11.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16.svg"/><Relationship Id="rId3" Type="http://schemas.openxmlformats.org/officeDocument/2006/relationships/image" Target="../media/image8.png"/><Relationship Id="rId7"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image" Target="../media/image14.svg"/><Relationship Id="rId11" Type="http://schemas.openxmlformats.org/officeDocument/2006/relationships/image" Target="../media/image19.svg"/><Relationship Id="rId5" Type="http://schemas.openxmlformats.org/officeDocument/2006/relationships/image" Target="../media/image10.png"/><Relationship Id="rId10" Type="http://schemas.openxmlformats.org/officeDocument/2006/relationships/image" Target="../media/image13.png"/><Relationship Id="rId4" Type="http://schemas.openxmlformats.org/officeDocument/2006/relationships/image" Target="../media/image9.jpeg"/><Relationship Id="rId9" Type="http://schemas.openxmlformats.org/officeDocument/2006/relationships/image" Target="../media/image12.png"/></Relationships>
</file>

<file path=ppt/slides/_rels/slide3.xml.rels><?xml version="1.0" encoding="UTF-8" standalone="yes"?>
<Relationships xmlns="http://schemas.openxmlformats.org/package/2006/relationships"><Relationship Id="rId3" Type="http://schemas.openxmlformats.org/officeDocument/2006/relationships/image" Target="../media/image14.jpeg"/><Relationship Id="rId7" Type="http://schemas.openxmlformats.org/officeDocument/2006/relationships/image" Target="../media/image18.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4.xml.rels><?xml version="1.0" encoding="UTF-8" standalone="yes"?>
<Relationships xmlns="http://schemas.openxmlformats.org/package/2006/relationships"><Relationship Id="rId8" Type="http://schemas.openxmlformats.org/officeDocument/2006/relationships/image" Target="../media/image21.jpeg"/><Relationship Id="rId3" Type="http://schemas.openxmlformats.org/officeDocument/2006/relationships/slideLayout" Target="../slideLayouts/slideLayout2.xml"/><Relationship Id="rId7" Type="http://schemas.openxmlformats.org/officeDocument/2006/relationships/image" Target="../media/image6.png"/><Relationship Id="rId2" Type="http://schemas.openxmlformats.org/officeDocument/2006/relationships/video" Target="../media/media2.mp4"/><Relationship Id="rId1" Type="http://schemas.microsoft.com/office/2007/relationships/media" Target="../media/media2.mp4"/><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notesSlide" Target="../notesSlides/notesSlide4.xml"/><Relationship Id="rId9" Type="http://schemas.openxmlformats.org/officeDocument/2006/relationships/image" Target="../media/image22.png"/></Relationships>
</file>

<file path=ppt/slides/_rels/slide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8.jpeg"/><Relationship Id="rId4" Type="http://schemas.openxmlformats.org/officeDocument/2006/relationships/image" Target="../media/image27.jpeg"/></Relationships>
</file>

<file path=ppt/slides/_rels/slide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31.jpeg"/><Relationship Id="rId4" Type="http://schemas.openxmlformats.org/officeDocument/2006/relationships/image" Target="../media/image30.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2978" name="Rectangle 2"/>
          <p:cNvSpPr>
            <a:spLocks noGrp="1" noChangeArrowheads="1"/>
          </p:cNvSpPr>
          <p:nvPr>
            <p:ph type="ctrTitle"/>
          </p:nvPr>
        </p:nvSpPr>
        <p:spPr>
          <a:ln/>
        </p:spPr>
        <p:txBody>
          <a:bodyPr/>
          <a:lstStyle/>
          <a:p>
            <a:r>
              <a:rPr lang="en-US">
                <a:cs typeface="Arial"/>
              </a:rPr>
              <a:t>Digital Earth Australia Hotspots</a:t>
            </a:r>
            <a:endParaRPr lang="en-US"/>
          </a:p>
        </p:txBody>
      </p:sp>
      <p:sp>
        <p:nvSpPr>
          <p:cNvPr id="382981" name="Rectangle 5"/>
          <p:cNvSpPr>
            <a:spLocks noGrp="1" noChangeArrowheads="1"/>
          </p:cNvSpPr>
          <p:nvPr>
            <p:ph type="subTitle" idx="1"/>
          </p:nvPr>
        </p:nvSpPr>
        <p:spPr>
          <a:xfrm>
            <a:off x="329353" y="4063456"/>
            <a:ext cx="7916862" cy="1341009"/>
          </a:xfrm>
        </p:spPr>
        <p:txBody>
          <a:bodyPr/>
          <a:lstStyle/>
          <a:p>
            <a:pPr marL="179705" lvl="1" indent="0">
              <a:spcBef>
                <a:spcPts val="0"/>
              </a:spcBef>
              <a:spcAft>
                <a:spcPts val="600"/>
              </a:spcAft>
              <a:buNone/>
            </a:pPr>
            <a:r>
              <a:rPr lang="en-AU" sz="1400" dirty="0">
                <a:ea typeface="+mn-lt"/>
                <a:cs typeface="+mn-lt"/>
              </a:rPr>
              <a:t>Maggie Arnold</a:t>
            </a:r>
            <a:endParaRPr lang="en-US" sz="1400" dirty="0"/>
          </a:p>
          <a:p>
            <a:pPr marL="179705" lvl="1" indent="0">
              <a:spcBef>
                <a:spcPts val="0"/>
              </a:spcBef>
              <a:spcAft>
                <a:spcPts val="600"/>
              </a:spcAft>
              <a:buNone/>
            </a:pPr>
            <a:r>
              <a:rPr lang="en-AU" sz="1400" dirty="0">
                <a:ea typeface="+mn-lt"/>
                <a:cs typeface="+mn-lt"/>
              </a:rPr>
              <a:t>31 March 2021</a:t>
            </a:r>
          </a:p>
          <a:p>
            <a:pPr marL="179705" lvl="1" indent="0">
              <a:spcBef>
                <a:spcPts val="0"/>
              </a:spcBef>
              <a:spcAft>
                <a:spcPts val="600"/>
              </a:spcAft>
              <a:buNone/>
            </a:pPr>
            <a:r>
              <a:rPr lang="en-AU" sz="1400" dirty="0">
                <a:hlinkClick r:id="rId5"/>
              </a:rPr>
              <a:t>https://hotspots.dea.ga.gov.au/</a:t>
            </a:r>
            <a:r>
              <a:rPr lang="en-AU" sz="1400" dirty="0"/>
              <a:t> </a:t>
            </a:r>
          </a:p>
          <a:p>
            <a:endParaRPr lang="en-US" dirty="0">
              <a:cs typeface="Arial"/>
            </a:endParaRPr>
          </a:p>
        </p:txBody>
      </p:sp>
      <p:pic>
        <p:nvPicPr>
          <p:cNvPr id="1026" name="Picture 2" descr="artifact design image"/>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363" y="2213294"/>
            <a:ext cx="2169477" cy="1627108"/>
          </a:xfrm>
          <a:prstGeom prst="rect">
            <a:avLst/>
          </a:prstGeom>
          <a:noFill/>
          <a:extLst>
            <a:ext uri="{909E8E84-426E-40DD-AFC4-6F175D3DCCD1}">
              <a14:hiddenFill xmlns:a14="http://schemas.microsoft.com/office/drawing/2010/main">
                <a:solidFill>
                  <a:srgbClr val="FFFFFF"/>
                </a:solidFill>
              </a14:hiddenFill>
            </a:ext>
          </a:extLst>
        </p:spPr>
      </p:pic>
      <p:pic>
        <p:nvPicPr>
          <p:cNvPr id="13" name="Google Shape;64;p16"/>
          <p:cNvPicPr preferRelativeResize="0"/>
          <p:nvPr/>
        </p:nvPicPr>
        <p:blipFill>
          <a:blip r:embed="rId7">
            <a:alphaModFix/>
          </a:blip>
          <a:stretch>
            <a:fillRect/>
          </a:stretch>
        </p:blipFill>
        <p:spPr>
          <a:xfrm>
            <a:off x="6755180" y="4060416"/>
            <a:ext cx="1890936" cy="833012"/>
          </a:xfrm>
          <a:prstGeom prst="rect">
            <a:avLst/>
          </a:prstGeom>
          <a:noFill/>
          <a:ln>
            <a:noFill/>
          </a:ln>
        </p:spPr>
      </p:pic>
      <p:pic>
        <p:nvPicPr>
          <p:cNvPr id="2" name="Picture 3" descr="Logo&#10;&#10;Description automatically generated">
            <a:extLst>
              <a:ext uri="{FF2B5EF4-FFF2-40B4-BE49-F238E27FC236}">
                <a16:creationId xmlns:a16="http://schemas.microsoft.com/office/drawing/2014/main" id="{E729215F-C7CC-4E3D-BF17-70AF0AE0F651}"/>
              </a:ext>
            </a:extLst>
          </p:cNvPr>
          <p:cNvPicPr>
            <a:picLocks noChangeAspect="1"/>
          </p:cNvPicPr>
          <p:nvPr/>
        </p:nvPicPr>
        <p:blipFill>
          <a:blip r:embed="rId8"/>
          <a:stretch>
            <a:fillRect/>
          </a:stretch>
        </p:blipFill>
        <p:spPr>
          <a:xfrm>
            <a:off x="6681884" y="1259131"/>
            <a:ext cx="2008415" cy="2135382"/>
          </a:xfrm>
          <a:prstGeom prst="rect">
            <a:avLst/>
          </a:prstGeom>
        </p:spPr>
      </p:pic>
      <p:pic>
        <p:nvPicPr>
          <p:cNvPr id="4" name="Google Shape;66;p12" descr="A close up of a sign&#10;&#10;Description automatically generated">
            <a:extLst>
              <a:ext uri="{FF2B5EF4-FFF2-40B4-BE49-F238E27FC236}">
                <a16:creationId xmlns:a16="http://schemas.microsoft.com/office/drawing/2014/main" id="{76E41CBD-774D-47EB-A66F-6E3D4971D094}"/>
              </a:ext>
            </a:extLst>
          </p:cNvPr>
          <p:cNvPicPr preferRelativeResize="0"/>
          <p:nvPr/>
        </p:nvPicPr>
        <p:blipFill>
          <a:blip r:embed="rId9">
            <a:alphaModFix/>
          </a:blip>
          <a:stretch>
            <a:fillRect/>
          </a:stretch>
        </p:blipFill>
        <p:spPr>
          <a:xfrm>
            <a:off x="7190067" y="3450477"/>
            <a:ext cx="952500" cy="523875"/>
          </a:xfrm>
          <a:prstGeom prst="rect">
            <a:avLst/>
          </a:prstGeom>
          <a:noFill/>
          <a:ln>
            <a:noFill/>
          </a:ln>
        </p:spPr>
      </p:pic>
      <p:pic>
        <p:nvPicPr>
          <p:cNvPr id="3" name="2019acthotspots_hotspots_animation">
            <a:hlinkClick r:id="" action="ppaction://media"/>
            <a:extLst>
              <a:ext uri="{FF2B5EF4-FFF2-40B4-BE49-F238E27FC236}">
                <a16:creationId xmlns:a16="http://schemas.microsoft.com/office/drawing/2014/main" id="{1F3C56E2-20F2-47E5-B0CC-1FBEE190CCEE}"/>
              </a:ext>
            </a:extLst>
          </p:cNvPr>
          <p:cNvPicPr>
            <a:picLocks noChangeAspect="1"/>
          </p:cNvPicPr>
          <p:nvPr>
            <a:videoFile r:link="rId2"/>
            <p:extLst>
              <p:ext uri="{DAA4B4D4-6D71-4841-9C94-3DE7FCFB9230}">
                <p14:media xmlns:p14="http://schemas.microsoft.com/office/powerpoint/2010/main" r:embed="rId1"/>
              </p:ext>
            </p:extLst>
          </p:nvPr>
        </p:nvPicPr>
        <p:blipFill>
          <a:blip r:embed="rId10"/>
          <a:stretch>
            <a:fillRect/>
          </a:stretch>
        </p:blipFill>
        <p:spPr>
          <a:xfrm>
            <a:off x="3410095" y="1966964"/>
            <a:ext cx="2695074" cy="2752849"/>
          </a:xfrm>
          <a:prstGeom prst="rect">
            <a:avLst/>
          </a:prstGeom>
        </p:spPr>
      </p:pic>
    </p:spTree>
    <p:extLst>
      <p:ext uri="{BB962C8B-B14F-4D97-AF65-F5344CB8AC3E}">
        <p14:creationId xmlns:p14="http://schemas.microsoft.com/office/powerpoint/2010/main" val="22434203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23750" fill="hold"/>
                                        <p:tgtEl>
                                          <p:spTgt spid="3"/>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3"/>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3"/>
                                        </p:tgtEl>
                                      </p:cBhvr>
                                    </p:cmd>
                                  </p:childTnLst>
                                </p:cTn>
                              </p:par>
                            </p:childTnLst>
                          </p:cTn>
                        </p:par>
                      </p:childTnLst>
                    </p:cTn>
                  </p:par>
                </p:childTnLst>
              </p:cTn>
              <p:nextCondLst>
                <p:cond evt="onClick" delay="0">
                  <p:tgtEl>
                    <p:spTgt spid="3"/>
                  </p:tgtEl>
                </p:cond>
              </p:nextCondLst>
            </p:seq>
            <p:video>
              <p:cMediaNode vol="80000">
                <p:cTn id="12" fill="hold" display="0">
                  <p:stCondLst>
                    <p:cond delay="indefinite"/>
                  </p:stCondLst>
                </p:cTn>
                <p:tgtEl>
                  <p:spTgt spid="3"/>
                </p:tgtEl>
              </p:cMediaNode>
            </p:video>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BC520D-68BD-4CD2-9B48-84958AC554D3}"/>
              </a:ext>
            </a:extLst>
          </p:cNvPr>
          <p:cNvSpPr>
            <a:spLocks noGrp="1"/>
          </p:cNvSpPr>
          <p:nvPr>
            <p:ph type="title"/>
          </p:nvPr>
        </p:nvSpPr>
        <p:spPr/>
        <p:txBody>
          <a:bodyPr/>
          <a:lstStyle/>
          <a:p>
            <a:r>
              <a:rPr lang="en-GB">
                <a:cs typeface="Arial"/>
              </a:rPr>
              <a:t>Impact</a:t>
            </a:r>
            <a:endParaRPr lang="en-GB"/>
          </a:p>
        </p:txBody>
      </p:sp>
      <p:sp>
        <p:nvSpPr>
          <p:cNvPr id="3" name="Content Placeholder 2">
            <a:extLst>
              <a:ext uri="{FF2B5EF4-FFF2-40B4-BE49-F238E27FC236}">
                <a16:creationId xmlns:a16="http://schemas.microsoft.com/office/drawing/2014/main" id="{C6F4292E-1A1E-40A0-80CA-F1971D4F257C}"/>
              </a:ext>
            </a:extLst>
          </p:cNvPr>
          <p:cNvSpPr>
            <a:spLocks noGrp="1"/>
          </p:cNvSpPr>
          <p:nvPr>
            <p:ph idx="1"/>
          </p:nvPr>
        </p:nvSpPr>
        <p:spPr/>
        <p:txBody>
          <a:bodyPr/>
          <a:lstStyle/>
          <a:p>
            <a:r>
              <a:rPr lang="en-GB">
                <a:cs typeface="Arial"/>
              </a:rPr>
              <a:t>Situational awareness / spot fires</a:t>
            </a:r>
          </a:p>
          <a:p>
            <a:r>
              <a:rPr lang="en-GB">
                <a:cs typeface="Arial"/>
              </a:rPr>
              <a:t>Remote area monitoring</a:t>
            </a:r>
          </a:p>
          <a:p>
            <a:r>
              <a:rPr lang="en-GB">
                <a:cs typeface="Arial"/>
              </a:rPr>
              <a:t>Infrastructure monitoring</a:t>
            </a:r>
          </a:p>
          <a:p>
            <a:r>
              <a:rPr lang="en-GB">
                <a:cs typeface="Arial"/>
              </a:rPr>
              <a:t>Response planning / coordination</a:t>
            </a:r>
          </a:p>
        </p:txBody>
      </p:sp>
      <p:sp>
        <p:nvSpPr>
          <p:cNvPr id="9"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pic>
        <p:nvPicPr>
          <p:cNvPr id="5" name="Google Shape;174;p37">
            <a:extLst>
              <a:ext uri="{FF2B5EF4-FFF2-40B4-BE49-F238E27FC236}">
                <a16:creationId xmlns:a16="http://schemas.microsoft.com/office/drawing/2014/main" id="{DED5F086-92AA-491E-AFEC-2A35A0FDBD76}"/>
              </a:ext>
            </a:extLst>
          </p:cNvPr>
          <p:cNvPicPr preferRelativeResize="0"/>
          <p:nvPr/>
        </p:nvPicPr>
        <p:blipFill>
          <a:blip r:embed="rId3">
            <a:alphaModFix/>
          </a:blip>
          <a:stretch>
            <a:fillRect/>
          </a:stretch>
        </p:blipFill>
        <p:spPr>
          <a:xfrm>
            <a:off x="5182101" y="2337775"/>
            <a:ext cx="3333250" cy="2221727"/>
          </a:xfrm>
          <a:prstGeom prst="rect">
            <a:avLst/>
          </a:prstGeom>
          <a:noFill/>
          <a:ln>
            <a:noFill/>
          </a:ln>
        </p:spPr>
      </p:pic>
      <p:pic>
        <p:nvPicPr>
          <p:cNvPr id="6" name="Google Shape;175;p37">
            <a:extLst>
              <a:ext uri="{FF2B5EF4-FFF2-40B4-BE49-F238E27FC236}">
                <a16:creationId xmlns:a16="http://schemas.microsoft.com/office/drawing/2014/main" id="{8BF96DB5-6E9A-4251-850E-7AF30740D137}"/>
              </a:ext>
            </a:extLst>
          </p:cNvPr>
          <p:cNvPicPr preferRelativeResize="0"/>
          <p:nvPr/>
        </p:nvPicPr>
        <p:blipFill>
          <a:blip r:embed="rId4">
            <a:alphaModFix/>
          </a:blip>
          <a:stretch>
            <a:fillRect/>
          </a:stretch>
        </p:blipFill>
        <p:spPr>
          <a:xfrm>
            <a:off x="455025" y="2337775"/>
            <a:ext cx="4222074" cy="2225725"/>
          </a:xfrm>
          <a:prstGeom prst="rect">
            <a:avLst/>
          </a:prstGeom>
          <a:noFill/>
          <a:ln>
            <a:noFill/>
          </a:ln>
        </p:spPr>
      </p:pic>
      <p:pic>
        <p:nvPicPr>
          <p:cNvPr id="8" name="Google Shape;177;p37">
            <a:extLst>
              <a:ext uri="{FF2B5EF4-FFF2-40B4-BE49-F238E27FC236}">
                <a16:creationId xmlns:a16="http://schemas.microsoft.com/office/drawing/2014/main" id="{3FB14A95-B3C1-43EA-9669-E8D1294C70F2}"/>
              </a:ext>
            </a:extLst>
          </p:cNvPr>
          <p:cNvPicPr preferRelativeResize="0"/>
          <p:nvPr/>
        </p:nvPicPr>
        <p:blipFill>
          <a:blip r:embed="rId5">
            <a:alphaModFix/>
          </a:blip>
          <a:stretch>
            <a:fillRect/>
          </a:stretch>
        </p:blipFill>
        <p:spPr>
          <a:xfrm>
            <a:off x="5766531" y="1411027"/>
            <a:ext cx="2592959" cy="855125"/>
          </a:xfrm>
          <a:prstGeom prst="rect">
            <a:avLst/>
          </a:prstGeom>
          <a:noFill/>
          <a:ln>
            <a:noFill/>
          </a:ln>
        </p:spPr>
      </p:pic>
      <p:pic>
        <p:nvPicPr>
          <p:cNvPr id="4" name="Picture 3"/>
          <p:cNvPicPr>
            <a:picLocks noChangeAspect="1"/>
          </p:cNvPicPr>
          <p:nvPr/>
        </p:nvPicPr>
        <p:blipFill>
          <a:blip r:embed="rId6"/>
          <a:stretch>
            <a:fillRect/>
          </a:stretch>
        </p:blipFill>
        <p:spPr>
          <a:xfrm>
            <a:off x="4149726" y="118095"/>
            <a:ext cx="4886325" cy="424681"/>
          </a:xfrm>
          <a:prstGeom prst="rect">
            <a:avLst/>
          </a:prstGeom>
        </p:spPr>
      </p:pic>
      <p:pic>
        <p:nvPicPr>
          <p:cNvPr id="7" name="Picture 6"/>
          <p:cNvPicPr>
            <a:picLocks noChangeAspect="1"/>
          </p:cNvPicPr>
          <p:nvPr/>
        </p:nvPicPr>
        <p:blipFill>
          <a:blip r:embed="rId7"/>
          <a:stretch>
            <a:fillRect/>
          </a:stretch>
        </p:blipFill>
        <p:spPr>
          <a:xfrm>
            <a:off x="4677099" y="727448"/>
            <a:ext cx="1566360" cy="669703"/>
          </a:xfrm>
          <a:prstGeom prst="rect">
            <a:avLst/>
          </a:prstGeom>
        </p:spPr>
      </p:pic>
      <p:sp>
        <p:nvSpPr>
          <p:cNvPr id="10" name="TextBox 9">
            <a:extLst>
              <a:ext uri="{FF2B5EF4-FFF2-40B4-BE49-F238E27FC236}">
                <a16:creationId xmlns:a16="http://schemas.microsoft.com/office/drawing/2014/main" id="{C42D43F8-5090-4A1D-A8FB-5F7C729BD80A}"/>
              </a:ext>
            </a:extLst>
          </p:cNvPr>
          <p:cNvSpPr txBox="1"/>
          <p:nvPr/>
        </p:nvSpPr>
        <p:spPr>
          <a:xfrm>
            <a:off x="6986588" y="4311650"/>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US"/>
              <a:t>Arena.nafc.org.au</a:t>
            </a:r>
          </a:p>
        </p:txBody>
      </p:sp>
    </p:spTree>
    <p:extLst>
      <p:ext uri="{BB962C8B-B14F-4D97-AF65-F5344CB8AC3E}">
        <p14:creationId xmlns:p14="http://schemas.microsoft.com/office/powerpoint/2010/main" val="2272528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endParaRPr lang="en-AU"/>
          </a:p>
        </p:txBody>
      </p:sp>
      <p:pic>
        <p:nvPicPr>
          <p:cNvPr id="5" name="Google Shape;184;p38"/>
          <p:cNvPicPr preferRelativeResize="0"/>
          <p:nvPr/>
        </p:nvPicPr>
        <p:blipFill>
          <a:blip r:embed="rId3">
            <a:alphaModFix/>
          </a:blip>
          <a:stretch>
            <a:fillRect/>
          </a:stretch>
        </p:blipFill>
        <p:spPr>
          <a:xfrm>
            <a:off x="311281" y="0"/>
            <a:ext cx="8046746" cy="4877686"/>
          </a:xfrm>
          <a:prstGeom prst="rect">
            <a:avLst/>
          </a:prstGeom>
          <a:noFill/>
          <a:ln>
            <a:noFill/>
          </a:ln>
        </p:spPr>
      </p:pic>
    </p:spTree>
    <p:extLst>
      <p:ext uri="{BB962C8B-B14F-4D97-AF65-F5344CB8AC3E}">
        <p14:creationId xmlns:p14="http://schemas.microsoft.com/office/powerpoint/2010/main" val="103686056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Current</a:t>
            </a:r>
          </a:p>
        </p:txBody>
      </p:sp>
      <p:sp>
        <p:nvSpPr>
          <p:cNvPr id="3" name="Content Placeholder 2"/>
          <p:cNvSpPr>
            <a:spLocks noGrp="1"/>
          </p:cNvSpPr>
          <p:nvPr>
            <p:ph idx="1"/>
          </p:nvPr>
        </p:nvSpPr>
        <p:spPr/>
        <p:txBody>
          <a:bodyPr/>
          <a:lstStyle/>
          <a:p>
            <a:pPr marL="457200" indent="-317500">
              <a:spcBef>
                <a:spcPts val="900"/>
              </a:spcBef>
              <a:spcAft>
                <a:spcPts val="0"/>
              </a:spcAft>
              <a:buSzPts val="1400"/>
              <a:buFont typeface="Arial"/>
              <a:buChar char="•"/>
            </a:pPr>
            <a:r>
              <a:rPr lang="en-AU" dirty="0"/>
              <a:t>Penetration testing – No security flaws identified</a:t>
            </a:r>
            <a:endParaRPr lang="en-AU" dirty="0">
              <a:cs typeface="Arial"/>
            </a:endParaRPr>
          </a:p>
          <a:p>
            <a:pPr marL="425450" indent="-285750">
              <a:spcBef>
                <a:spcPts val="900"/>
              </a:spcBef>
              <a:spcAft>
                <a:spcPts val="0"/>
              </a:spcAft>
              <a:buSzPts val="1400"/>
              <a:buFont typeface="Arial"/>
              <a:buChar char="•"/>
            </a:pPr>
            <a:r>
              <a:rPr lang="en-AU" dirty="0"/>
              <a:t>Business Impact Assessment – to ensure Business continuity and recovery plans for DEA Hotspots.</a:t>
            </a:r>
            <a:endParaRPr lang="en-AU" dirty="0">
              <a:cs typeface="Arial"/>
            </a:endParaRPr>
          </a:p>
          <a:p>
            <a:pPr marL="425450" indent="-285750">
              <a:spcBef>
                <a:spcPts val="900"/>
              </a:spcBef>
              <a:spcAft>
                <a:spcPts val="0"/>
              </a:spcAft>
              <a:buSzPts val="1400"/>
              <a:buFont typeface="Arial"/>
              <a:buChar char="•"/>
            </a:pPr>
            <a:r>
              <a:rPr lang="en-AU" dirty="0"/>
              <a:t>DEA Hotspots has a digital exhibition in Questacon (late 2020), and Adelaide (2021) based on a ‘Earth Observation from Space’ theme</a:t>
            </a:r>
            <a:endParaRPr lang="en-AU" dirty="0">
              <a:cs typeface="Arial"/>
            </a:endParaRPr>
          </a:p>
          <a:p>
            <a:pPr marL="425450" indent="-285750">
              <a:spcBef>
                <a:spcPts val="900"/>
              </a:spcBef>
              <a:spcAft>
                <a:spcPts val="0"/>
              </a:spcAft>
              <a:buSzPts val="1400"/>
              <a:buFont typeface="Arial"/>
              <a:buChar char="•"/>
            </a:pPr>
            <a:r>
              <a:rPr lang="en-AU" dirty="0">
                <a:solidFill>
                  <a:schemeClr val="bg2">
                    <a:lumMod val="60000"/>
                    <a:lumOff val="40000"/>
                  </a:schemeClr>
                </a:solidFill>
                <a:cs typeface="Arial"/>
              </a:rPr>
              <a:t>RMIT-GA working to implement a newly developed Himawari-8 algorithm</a:t>
            </a:r>
          </a:p>
          <a:p>
            <a:pPr marL="425450" indent="-285750">
              <a:spcBef>
                <a:spcPts val="900"/>
              </a:spcBef>
              <a:spcAft>
                <a:spcPts val="0"/>
              </a:spcAft>
              <a:buSzPts val="1400"/>
              <a:buFont typeface="Arial"/>
              <a:buChar char="•"/>
            </a:pPr>
            <a:r>
              <a:rPr lang="en-AU" dirty="0">
                <a:solidFill>
                  <a:schemeClr val="bg2">
                    <a:lumMod val="60000"/>
                    <a:lumOff val="40000"/>
                  </a:schemeClr>
                </a:solidFill>
                <a:ea typeface="+mn-lt"/>
                <a:cs typeface="+mn-lt"/>
              </a:rPr>
              <a:t>Application updates: extra data sources (Sentinel 3 - international engagement, user guides).</a:t>
            </a:r>
          </a:p>
          <a:p>
            <a:pPr marL="425450" indent="-285750">
              <a:spcBef>
                <a:spcPts val="900"/>
              </a:spcBef>
              <a:spcAft>
                <a:spcPts val="0"/>
              </a:spcAft>
              <a:buSzPts val="1400"/>
              <a:buFont typeface="Arial"/>
              <a:buChar char="•"/>
            </a:pPr>
            <a:r>
              <a:rPr lang="en-AU" dirty="0">
                <a:solidFill>
                  <a:schemeClr val="bg2">
                    <a:lumMod val="60000"/>
                    <a:lumOff val="40000"/>
                  </a:schemeClr>
                </a:solidFill>
              </a:rPr>
              <a:t>A new UX specialist has joined our team to review the new website, better understand our users, and align future development with user-driven feedback.</a:t>
            </a:r>
            <a:endParaRPr lang="en-AU" dirty="0">
              <a:solidFill>
                <a:schemeClr val="bg2">
                  <a:lumMod val="60000"/>
                  <a:lumOff val="40000"/>
                </a:schemeClr>
              </a:solidFill>
              <a:cs typeface="Arial"/>
            </a:endParaRPr>
          </a:p>
        </p:txBody>
      </p:sp>
      <p:sp>
        <p:nvSpPr>
          <p:cNvPr id="4" name="Footer Placeholder 3"/>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58494809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AU" dirty="0"/>
              <a:t>Future</a:t>
            </a:r>
            <a:endParaRPr lang="en-US" dirty="0"/>
          </a:p>
        </p:txBody>
      </p:sp>
      <p:sp>
        <p:nvSpPr>
          <p:cNvPr id="3" name="Content Placeholder 2"/>
          <p:cNvSpPr>
            <a:spLocks noGrp="1"/>
          </p:cNvSpPr>
          <p:nvPr>
            <p:ph idx="1"/>
          </p:nvPr>
        </p:nvSpPr>
        <p:spPr/>
        <p:txBody>
          <a:bodyPr/>
          <a:lstStyle/>
          <a:p>
            <a:pPr marL="457200" indent="-317500">
              <a:spcBef>
                <a:spcPts val="900"/>
              </a:spcBef>
              <a:spcAft>
                <a:spcPts val="0"/>
              </a:spcAft>
              <a:buSzPts val="1400"/>
              <a:buFont typeface="Arial"/>
              <a:buChar char="•"/>
            </a:pPr>
            <a:r>
              <a:rPr lang="en-AU" dirty="0">
                <a:solidFill>
                  <a:schemeClr val="bg2">
                    <a:lumMod val="60000"/>
                    <a:lumOff val="40000"/>
                  </a:schemeClr>
                </a:solidFill>
              </a:rPr>
              <a:t>Penetration testing – No security flaws identified</a:t>
            </a:r>
            <a:endParaRPr lang="en-AU" dirty="0">
              <a:solidFill>
                <a:schemeClr val="bg2">
                  <a:lumMod val="60000"/>
                  <a:lumOff val="40000"/>
                </a:schemeClr>
              </a:solidFill>
              <a:cs typeface="Arial"/>
            </a:endParaRPr>
          </a:p>
          <a:p>
            <a:pPr marL="425450" indent="-285750">
              <a:spcBef>
                <a:spcPts val="900"/>
              </a:spcBef>
              <a:spcAft>
                <a:spcPts val="0"/>
              </a:spcAft>
              <a:buSzPts val="1400"/>
              <a:buFont typeface="Arial"/>
              <a:buChar char="•"/>
            </a:pPr>
            <a:r>
              <a:rPr lang="en-AU" dirty="0">
                <a:solidFill>
                  <a:schemeClr val="bg2">
                    <a:lumMod val="60000"/>
                    <a:lumOff val="40000"/>
                  </a:schemeClr>
                </a:solidFill>
              </a:rPr>
              <a:t>Business Impact Assessment – to ensure Business continuity and recovery plans for DEA Hotspots.</a:t>
            </a:r>
            <a:endParaRPr lang="en-AU" dirty="0">
              <a:solidFill>
                <a:schemeClr val="bg2">
                  <a:lumMod val="60000"/>
                  <a:lumOff val="40000"/>
                </a:schemeClr>
              </a:solidFill>
              <a:cs typeface="Arial"/>
            </a:endParaRPr>
          </a:p>
          <a:p>
            <a:pPr marL="425450" indent="-285750">
              <a:spcBef>
                <a:spcPts val="900"/>
              </a:spcBef>
              <a:spcAft>
                <a:spcPts val="0"/>
              </a:spcAft>
              <a:buSzPts val="1400"/>
              <a:buFont typeface="Arial"/>
              <a:buChar char="•"/>
            </a:pPr>
            <a:r>
              <a:rPr lang="en-AU" dirty="0">
                <a:solidFill>
                  <a:schemeClr val="bg2">
                    <a:lumMod val="60000"/>
                    <a:lumOff val="40000"/>
                  </a:schemeClr>
                </a:solidFill>
              </a:rPr>
              <a:t>DEA Hotspots has a digital exhibition in Questacon (late 2020), and Adelaide (2021) based on a ‘Earth Observation from Space’ theme</a:t>
            </a:r>
            <a:endParaRPr lang="en-AU" dirty="0">
              <a:solidFill>
                <a:schemeClr val="bg2">
                  <a:lumMod val="60000"/>
                  <a:lumOff val="40000"/>
                </a:schemeClr>
              </a:solidFill>
              <a:cs typeface="Arial"/>
            </a:endParaRPr>
          </a:p>
          <a:p>
            <a:pPr marL="425450" indent="-285750">
              <a:spcBef>
                <a:spcPts val="900"/>
              </a:spcBef>
              <a:spcAft>
                <a:spcPts val="0"/>
              </a:spcAft>
              <a:buSzPts val="1400"/>
              <a:buFont typeface="Arial"/>
              <a:buChar char="•"/>
            </a:pPr>
            <a:r>
              <a:rPr lang="en-AU" dirty="0">
                <a:cs typeface="Arial"/>
              </a:rPr>
              <a:t>RMIT-GA working to implement a newly developed Himawari-8 algorithm</a:t>
            </a:r>
          </a:p>
          <a:p>
            <a:pPr marL="425450" indent="-285750">
              <a:spcBef>
                <a:spcPts val="900"/>
              </a:spcBef>
              <a:spcAft>
                <a:spcPts val="0"/>
              </a:spcAft>
              <a:buSzPts val="1400"/>
              <a:buFont typeface="Arial"/>
              <a:buChar char="•"/>
            </a:pPr>
            <a:r>
              <a:rPr lang="en-AU" dirty="0">
                <a:ea typeface="+mn-lt"/>
                <a:cs typeface="+mn-lt"/>
              </a:rPr>
              <a:t>Application updates: extra data sources (Sentinel 3 - international engagement, user guides).</a:t>
            </a:r>
          </a:p>
          <a:p>
            <a:pPr marL="425450" indent="-285750">
              <a:spcBef>
                <a:spcPts val="900"/>
              </a:spcBef>
              <a:spcAft>
                <a:spcPts val="0"/>
              </a:spcAft>
              <a:buSzPts val="1400"/>
              <a:buFont typeface="Arial"/>
              <a:buChar char="•"/>
            </a:pPr>
            <a:r>
              <a:rPr lang="en-AU" dirty="0" smtClean="0"/>
              <a:t>We are in the process of looking for a UX specialist </a:t>
            </a:r>
            <a:r>
              <a:rPr lang="en-AU" dirty="0"/>
              <a:t>to review the new website, better understand our users, and align future development with user-driven feedback.</a:t>
            </a:r>
            <a:endParaRPr lang="en-AU" dirty="0">
              <a:cs typeface="Arial"/>
            </a:endParaRPr>
          </a:p>
        </p:txBody>
      </p:sp>
      <p:sp>
        <p:nvSpPr>
          <p:cNvPr id="4" name="Footer Placeholder 3"/>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67642682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07C1C1FF-351B-49E7-B0A8-09AC1895A820}"/>
              </a:ext>
            </a:extLst>
          </p:cNvPr>
          <p:cNvSpPr>
            <a:spLocks noGrp="1"/>
          </p:cNvSpPr>
          <p:nvPr>
            <p:ph type="title"/>
          </p:nvPr>
        </p:nvSpPr>
        <p:spPr/>
        <p:txBody>
          <a:bodyPr/>
          <a:lstStyle/>
          <a:p>
            <a:r>
              <a:rPr lang="en-GB">
                <a:cs typeface="Arial"/>
              </a:rPr>
              <a:t>Team effort</a:t>
            </a:r>
            <a:endParaRPr lang="en-GB"/>
          </a:p>
        </p:txBody>
      </p:sp>
      <p:sp>
        <p:nvSpPr>
          <p:cNvPr id="5" name="Content Placeholder 4">
            <a:extLst>
              <a:ext uri="{FF2B5EF4-FFF2-40B4-BE49-F238E27FC236}">
                <a16:creationId xmlns:a16="http://schemas.microsoft.com/office/drawing/2014/main" id="{E072C947-93EA-4E17-BCC7-052F8DAB9D30}"/>
              </a:ext>
            </a:extLst>
          </p:cNvPr>
          <p:cNvSpPr>
            <a:spLocks noGrp="1"/>
          </p:cNvSpPr>
          <p:nvPr>
            <p:ph idx="1"/>
          </p:nvPr>
        </p:nvSpPr>
        <p:spPr/>
        <p:txBody>
          <a:bodyPr/>
          <a:lstStyle/>
          <a:p>
            <a:r>
              <a:rPr lang="en-GB">
                <a:cs typeface="Arial"/>
              </a:rPr>
              <a:t>Digital Earth Australia – Business owner</a:t>
            </a:r>
          </a:p>
          <a:p>
            <a:r>
              <a:rPr lang="en-GB">
                <a:cs typeface="Arial"/>
              </a:rPr>
              <a:t>Observatory Operations and Data – Data reception</a:t>
            </a:r>
          </a:p>
          <a:p>
            <a:r>
              <a:rPr lang="en-GB" err="1">
                <a:cs typeface="Arial"/>
              </a:rPr>
              <a:t>DiSI</a:t>
            </a:r>
            <a:r>
              <a:rPr lang="en-GB">
                <a:cs typeface="Arial"/>
              </a:rPr>
              <a:t> Flying </a:t>
            </a:r>
            <a:r>
              <a:rPr lang="en-GB" err="1">
                <a:cs typeface="Arial"/>
              </a:rPr>
              <a:t>Hellfish</a:t>
            </a:r>
            <a:r>
              <a:rPr lang="en-GB">
                <a:cs typeface="Arial"/>
              </a:rPr>
              <a:t> – Application owners</a:t>
            </a:r>
          </a:p>
          <a:p>
            <a:r>
              <a:rPr lang="en-GB">
                <a:cs typeface="Arial"/>
              </a:rPr>
              <a:t>Client Services team – User interface</a:t>
            </a:r>
          </a:p>
          <a:p>
            <a:r>
              <a:rPr lang="en-GB">
                <a:cs typeface="Arial"/>
              </a:rPr>
              <a:t>Communications team - Promotion</a:t>
            </a:r>
          </a:p>
          <a:p>
            <a:r>
              <a:rPr lang="en-GB">
                <a:cs typeface="Arial"/>
              </a:rPr>
              <a:t>Landgate – Algorithms</a:t>
            </a:r>
          </a:p>
          <a:p>
            <a:r>
              <a:rPr lang="en-GB">
                <a:cs typeface="Arial"/>
              </a:rPr>
              <a:t>ANGSTT</a:t>
            </a:r>
          </a:p>
          <a:p>
            <a:r>
              <a:rPr lang="en-GB">
                <a:cs typeface="Arial"/>
              </a:rPr>
              <a:t>+ many others</a:t>
            </a:r>
          </a:p>
        </p:txBody>
      </p:sp>
      <p:sp>
        <p:nvSpPr>
          <p:cNvPr id="4"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spTree>
    <p:extLst>
      <p:ext uri="{BB962C8B-B14F-4D97-AF65-F5344CB8AC3E}">
        <p14:creationId xmlns:p14="http://schemas.microsoft.com/office/powerpoint/2010/main" val="364179185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79669" y="2458069"/>
            <a:ext cx="8229600" cy="461665"/>
          </a:xfrm>
        </p:spPr>
        <p:txBody>
          <a:bodyPr/>
          <a:lstStyle/>
          <a:p>
            <a:r>
              <a:rPr lang="en-AU"/>
              <a:t>Thanks!</a:t>
            </a:r>
          </a:p>
        </p:txBody>
      </p:sp>
      <p:sp>
        <p:nvSpPr>
          <p:cNvPr id="3" name="Content Placeholder 2"/>
          <p:cNvSpPr>
            <a:spLocks noGrp="1"/>
          </p:cNvSpPr>
          <p:nvPr>
            <p:ph idx="1"/>
          </p:nvPr>
        </p:nvSpPr>
        <p:spPr/>
        <p:txBody>
          <a:bodyPr/>
          <a:lstStyle/>
          <a:p>
            <a:endParaRPr lang="en-AU"/>
          </a:p>
        </p:txBody>
      </p:sp>
      <p:sp>
        <p:nvSpPr>
          <p:cNvPr id="5" name="Footer Placeholder 3">
            <a:extLst>
              <a:ext uri="{FF2B5EF4-FFF2-40B4-BE49-F238E27FC236}">
                <a16:creationId xmlns:a16="http://schemas.microsoft.com/office/drawing/2014/main" id="{64C38082-2481-4373-B0C1-7E39A8C663B1}"/>
              </a:ext>
            </a:extLst>
          </p:cNvPr>
          <p:cNvSpPr txBox="1">
            <a:spLocks/>
          </p:cNvSpPr>
          <p:nvPr/>
        </p:nvSpPr>
        <p:spPr bwMode="auto">
          <a:xfrm>
            <a:off x="4392613"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1" hangingPunct="1">
              <a:lnSpc>
                <a:spcPct val="100000"/>
              </a:lnSpc>
              <a:spcBef>
                <a:spcPct val="50000"/>
              </a:spcBef>
              <a:spcAft>
                <a:spcPts val="0"/>
              </a:spcAft>
              <a:buClr>
                <a:srgbClr val="000000"/>
              </a:buClr>
              <a:buFont typeface="Arial"/>
              <a:defRPr sz="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a:t>Portals for emergency management</a:t>
            </a:r>
          </a:p>
        </p:txBody>
      </p:sp>
    </p:spTree>
    <p:extLst>
      <p:ext uri="{BB962C8B-B14F-4D97-AF65-F5344CB8AC3E}">
        <p14:creationId xmlns:p14="http://schemas.microsoft.com/office/powerpoint/2010/main" val="28268801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AU" dirty="0">
              <a:cs typeface="Arial"/>
            </a:endParaRPr>
          </a:p>
        </p:txBody>
      </p:sp>
      <p:sp>
        <p:nvSpPr>
          <p:cNvPr id="3" name="Content Placeholder 2"/>
          <p:cNvSpPr>
            <a:spLocks noGrp="1"/>
          </p:cNvSpPr>
          <p:nvPr>
            <p:ph idx="1"/>
          </p:nvPr>
        </p:nvSpPr>
        <p:spPr/>
        <p:txBody>
          <a:bodyPr/>
          <a:lstStyle/>
          <a:p>
            <a:endParaRPr lang="en-AU"/>
          </a:p>
        </p:txBody>
      </p:sp>
      <p:sp>
        <p:nvSpPr>
          <p:cNvPr id="4" name="Footer Placeholder 3"/>
          <p:cNvSpPr>
            <a:spLocks noGrp="1"/>
          </p:cNvSpPr>
          <p:nvPr>
            <p:ph type="ftr" sz="quarter" idx="10"/>
          </p:nvPr>
        </p:nvSpPr>
        <p:spPr/>
        <p:txBody>
          <a:bodyPr/>
          <a:lstStyle/>
          <a:p>
            <a:endParaRPr lang="en-AU"/>
          </a:p>
        </p:txBody>
      </p:sp>
    </p:spTree>
    <p:extLst>
      <p:ext uri="{BB962C8B-B14F-4D97-AF65-F5344CB8AC3E}">
        <p14:creationId xmlns:p14="http://schemas.microsoft.com/office/powerpoint/2010/main" val="426606567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13" descr="Map&#10;&#10;Description automatically generated">
            <a:extLst>
              <a:ext uri="{FF2B5EF4-FFF2-40B4-BE49-F238E27FC236}">
                <a16:creationId xmlns:a16="http://schemas.microsoft.com/office/drawing/2014/main" id="{94A68BB7-6689-48B0-A15D-6D156B397509}"/>
              </a:ext>
            </a:extLst>
          </p:cNvPr>
          <p:cNvPicPr>
            <a:picLocks noChangeAspect="1"/>
          </p:cNvPicPr>
          <p:nvPr/>
        </p:nvPicPr>
        <p:blipFill>
          <a:blip r:embed="rId3"/>
          <a:stretch>
            <a:fillRect/>
          </a:stretch>
        </p:blipFill>
        <p:spPr>
          <a:xfrm>
            <a:off x="2428102" y="2430703"/>
            <a:ext cx="1700599" cy="1324693"/>
          </a:xfrm>
          <a:prstGeom prst="rect">
            <a:avLst/>
          </a:prstGeom>
        </p:spPr>
      </p:pic>
      <p:sp>
        <p:nvSpPr>
          <p:cNvPr id="2" name="Title 1"/>
          <p:cNvSpPr>
            <a:spLocks noGrp="1"/>
          </p:cNvSpPr>
          <p:nvPr>
            <p:ph type="title"/>
          </p:nvPr>
        </p:nvSpPr>
        <p:spPr/>
        <p:txBody>
          <a:bodyPr/>
          <a:lstStyle/>
          <a:p>
            <a:r>
              <a:rPr lang="en-AU"/>
              <a:t>Overview</a:t>
            </a:r>
          </a:p>
        </p:txBody>
      </p:sp>
      <p:sp>
        <p:nvSpPr>
          <p:cNvPr id="3" name="Content Placeholder 2"/>
          <p:cNvSpPr>
            <a:spLocks noGrp="1"/>
          </p:cNvSpPr>
          <p:nvPr>
            <p:ph idx="1"/>
          </p:nvPr>
        </p:nvSpPr>
        <p:spPr/>
        <p:txBody>
          <a:bodyPr/>
          <a:lstStyle/>
          <a:p>
            <a:r>
              <a:rPr lang="en-AU" i="1">
                <a:cs typeface="Arial"/>
              </a:rPr>
              <a:t>What is DEA Hotspots?</a:t>
            </a:r>
          </a:p>
          <a:p>
            <a:r>
              <a:rPr lang="en-AU" i="1">
                <a:cs typeface="Arial"/>
              </a:rPr>
              <a:t>How it works</a:t>
            </a:r>
          </a:p>
          <a:p>
            <a:r>
              <a:rPr lang="en-AU" i="1">
                <a:cs typeface="Arial"/>
              </a:rPr>
              <a:t>Who uses it?</a:t>
            </a:r>
            <a:endParaRPr lang="en-AU" i="1"/>
          </a:p>
          <a:p>
            <a:r>
              <a:rPr lang="en-AU" i="1">
                <a:cs typeface="Arial"/>
              </a:rPr>
              <a:t>Impact</a:t>
            </a:r>
            <a:endParaRPr lang="en-AU" i="1"/>
          </a:p>
          <a:p>
            <a:r>
              <a:rPr lang="en-AU" i="1"/>
              <a:t>Team effort</a:t>
            </a:r>
            <a:endParaRPr lang="en-AU" i="1">
              <a:cs typeface="Arial"/>
            </a:endParaRPr>
          </a:p>
          <a:p>
            <a:r>
              <a:rPr lang="en-AU" i="1">
                <a:cs typeface="Arial"/>
              </a:rPr>
              <a:t>The future</a:t>
            </a:r>
          </a:p>
          <a:p>
            <a:endParaRPr lang="en-AU">
              <a:cs typeface="Arial"/>
            </a:endParaRPr>
          </a:p>
        </p:txBody>
      </p:sp>
      <p:sp>
        <p:nvSpPr>
          <p:cNvPr id="15"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pic>
        <p:nvPicPr>
          <p:cNvPr id="5" name="Picture 5" descr="Map&#10;&#10;Description automatically generated">
            <a:extLst>
              <a:ext uri="{FF2B5EF4-FFF2-40B4-BE49-F238E27FC236}">
                <a16:creationId xmlns:a16="http://schemas.microsoft.com/office/drawing/2014/main" id="{80206C62-5DE9-4E1C-B7ED-28B1E80BD874}"/>
              </a:ext>
            </a:extLst>
          </p:cNvPr>
          <p:cNvPicPr>
            <a:picLocks noChangeAspect="1"/>
          </p:cNvPicPr>
          <p:nvPr/>
        </p:nvPicPr>
        <p:blipFill>
          <a:blip r:embed="rId4"/>
          <a:stretch>
            <a:fillRect/>
          </a:stretch>
        </p:blipFill>
        <p:spPr>
          <a:xfrm>
            <a:off x="6463291" y="314325"/>
            <a:ext cx="2313418" cy="4114800"/>
          </a:xfrm>
          <a:prstGeom prst="rect">
            <a:avLst/>
          </a:prstGeom>
        </p:spPr>
      </p:pic>
      <p:pic>
        <p:nvPicPr>
          <p:cNvPr id="6" name="Graphic 6" descr="Satellite dish">
            <a:extLst>
              <a:ext uri="{FF2B5EF4-FFF2-40B4-BE49-F238E27FC236}">
                <a16:creationId xmlns:a16="http://schemas.microsoft.com/office/drawing/2014/main" id="{3349B69C-5645-42C8-8354-1B86939AB9DF}"/>
              </a:ext>
            </a:extLst>
          </p:cNvPr>
          <p:cNvPicPr>
            <a:picLocks noChangeAspect="1"/>
          </p:cNvPicPr>
          <p:nvPr/>
        </p:nvPicPr>
        <p:blipFill>
          <a:blip r:embed="rId5">
            <a:extLst>
              <a:ext uri="{96DAC541-7B7A-43D3-8B79-37D633B846F1}">
                <asvg:svgBlip xmlns:asvg="http://schemas.microsoft.com/office/drawing/2016/SVG/main" xmlns="" r:embed="rId6"/>
              </a:ext>
            </a:extLst>
          </a:blip>
          <a:stretch>
            <a:fillRect/>
          </a:stretch>
        </p:blipFill>
        <p:spPr>
          <a:xfrm>
            <a:off x="1825710" y="3352543"/>
            <a:ext cx="914400" cy="914400"/>
          </a:xfrm>
          <a:prstGeom prst="rect">
            <a:avLst/>
          </a:prstGeom>
        </p:spPr>
      </p:pic>
      <p:pic>
        <p:nvPicPr>
          <p:cNvPr id="7" name="Graphic 7" descr="Satellite">
            <a:extLst>
              <a:ext uri="{FF2B5EF4-FFF2-40B4-BE49-F238E27FC236}">
                <a16:creationId xmlns:a16="http://schemas.microsoft.com/office/drawing/2014/main" id="{DC0A78FB-D986-4392-9817-41471057EC22}"/>
              </a:ext>
            </a:extLst>
          </p:cNvPr>
          <p:cNvPicPr>
            <a:picLocks noChangeAspect="1"/>
          </p:cNvPicPr>
          <p:nvPr/>
        </p:nvPicPr>
        <p:blipFill>
          <a:blip r:embed="rId7">
            <a:extLst>
              <a:ext uri="{96DAC541-7B7A-43D3-8B79-37D633B846F1}">
                <asvg:svgBlip xmlns:asvg="http://schemas.microsoft.com/office/drawing/2016/SVG/main" xmlns="" r:embed="rId8"/>
              </a:ext>
            </a:extLst>
          </a:blip>
          <a:stretch>
            <a:fillRect/>
          </a:stretch>
        </p:blipFill>
        <p:spPr>
          <a:xfrm>
            <a:off x="3283036" y="1628260"/>
            <a:ext cx="914400" cy="914400"/>
          </a:xfrm>
          <a:prstGeom prst="rect">
            <a:avLst/>
          </a:prstGeom>
        </p:spPr>
      </p:pic>
      <p:pic>
        <p:nvPicPr>
          <p:cNvPr id="8" name="Picture 8" descr="Logo&#10;&#10;Description automatically generated">
            <a:extLst>
              <a:ext uri="{FF2B5EF4-FFF2-40B4-BE49-F238E27FC236}">
                <a16:creationId xmlns:a16="http://schemas.microsoft.com/office/drawing/2014/main" id="{82D51F9D-ABB4-464F-91D6-D70D29D40E87}"/>
              </a:ext>
            </a:extLst>
          </p:cNvPr>
          <p:cNvPicPr>
            <a:picLocks noChangeAspect="1"/>
          </p:cNvPicPr>
          <p:nvPr/>
        </p:nvPicPr>
        <p:blipFill>
          <a:blip r:embed="rId9"/>
          <a:stretch>
            <a:fillRect/>
          </a:stretch>
        </p:blipFill>
        <p:spPr>
          <a:xfrm>
            <a:off x="4133850" y="3598641"/>
            <a:ext cx="1333500" cy="832292"/>
          </a:xfrm>
          <a:prstGeom prst="rect">
            <a:avLst/>
          </a:prstGeom>
        </p:spPr>
      </p:pic>
      <p:cxnSp>
        <p:nvCxnSpPr>
          <p:cNvPr id="10" name="Straight Arrow Connector 9">
            <a:extLst>
              <a:ext uri="{FF2B5EF4-FFF2-40B4-BE49-F238E27FC236}">
                <a16:creationId xmlns:a16="http://schemas.microsoft.com/office/drawing/2014/main" id="{9E51A796-7799-4F0F-83E1-B8C84AFCA59F}"/>
              </a:ext>
            </a:extLst>
          </p:cNvPr>
          <p:cNvCxnSpPr/>
          <p:nvPr/>
        </p:nvCxnSpPr>
        <p:spPr bwMode="auto">
          <a:xfrm flipH="1">
            <a:off x="2615773" y="2458222"/>
            <a:ext cx="753761" cy="922125"/>
          </a:xfrm>
          <a:prstGeom prst="straightConnector1">
            <a:avLst/>
          </a:prstGeom>
          <a:solidFill>
            <a:schemeClr val="accent1"/>
          </a:solidFill>
          <a:ln w="3810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cxnSp>
        <p:nvCxnSpPr>
          <p:cNvPr id="11" name="Straight Arrow Connector 10">
            <a:extLst>
              <a:ext uri="{FF2B5EF4-FFF2-40B4-BE49-F238E27FC236}">
                <a16:creationId xmlns:a16="http://schemas.microsoft.com/office/drawing/2014/main" id="{FDB841EC-6B5F-4220-9F68-F8A6EDEFF0C2}"/>
              </a:ext>
            </a:extLst>
          </p:cNvPr>
          <p:cNvCxnSpPr>
            <a:cxnSpLocks/>
          </p:cNvCxnSpPr>
          <p:nvPr/>
        </p:nvCxnSpPr>
        <p:spPr bwMode="auto">
          <a:xfrm>
            <a:off x="2628130" y="4165000"/>
            <a:ext cx="1447283" cy="18537"/>
          </a:xfrm>
          <a:prstGeom prst="straightConnector1">
            <a:avLst/>
          </a:prstGeom>
          <a:solidFill>
            <a:schemeClr val="accent1"/>
          </a:solidFill>
          <a:ln w="3810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pic>
        <p:nvPicPr>
          <p:cNvPr id="12" name="Graphic 12" descr="Gears">
            <a:extLst>
              <a:ext uri="{FF2B5EF4-FFF2-40B4-BE49-F238E27FC236}">
                <a16:creationId xmlns:a16="http://schemas.microsoft.com/office/drawing/2014/main" id="{2651E5F4-AAF0-439B-9628-A1A83353372C}"/>
              </a:ext>
            </a:extLst>
          </p:cNvPr>
          <p:cNvPicPr>
            <a:picLocks noChangeAspect="1"/>
          </p:cNvPicPr>
          <p:nvPr/>
        </p:nvPicPr>
        <p:blipFill>
          <a:blip r:embed="rId10">
            <a:extLst>
              <a:ext uri="{96DAC541-7B7A-43D3-8B79-37D633B846F1}">
                <asvg:svgBlip xmlns:asvg="http://schemas.microsoft.com/office/drawing/2016/SVG/main" xmlns="" r:embed="rId11"/>
              </a:ext>
            </a:extLst>
          </a:blip>
          <a:stretch>
            <a:fillRect/>
          </a:stretch>
        </p:blipFill>
        <p:spPr>
          <a:xfrm>
            <a:off x="4346489" y="2686050"/>
            <a:ext cx="914400" cy="914400"/>
          </a:xfrm>
          <a:prstGeom prst="rect">
            <a:avLst/>
          </a:prstGeom>
        </p:spPr>
      </p:pic>
      <p:cxnSp>
        <p:nvCxnSpPr>
          <p:cNvPr id="14" name="Straight Arrow Connector 13">
            <a:extLst>
              <a:ext uri="{FF2B5EF4-FFF2-40B4-BE49-F238E27FC236}">
                <a16:creationId xmlns:a16="http://schemas.microsoft.com/office/drawing/2014/main" id="{9079B042-FFC5-4AD1-9B56-DEBA6E0D9658}"/>
              </a:ext>
            </a:extLst>
          </p:cNvPr>
          <p:cNvCxnSpPr>
            <a:cxnSpLocks/>
          </p:cNvCxnSpPr>
          <p:nvPr/>
        </p:nvCxnSpPr>
        <p:spPr bwMode="auto">
          <a:xfrm flipV="1">
            <a:off x="5467350" y="2919284"/>
            <a:ext cx="832279" cy="496322"/>
          </a:xfrm>
          <a:prstGeom prst="straightConnector1">
            <a:avLst/>
          </a:prstGeom>
          <a:solidFill>
            <a:schemeClr val="accent1"/>
          </a:solidFill>
          <a:ln w="38100" cap="flat" cmpd="sng" algn="ctr">
            <a:solidFill>
              <a:schemeClr val="tx1"/>
            </a:solidFill>
            <a:prstDash val="dash"/>
            <a:round/>
            <a:headEnd type="none" w="med" len="med"/>
            <a:tailEnd type="triangle"/>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Tree>
    <p:extLst>
      <p:ext uri="{BB962C8B-B14F-4D97-AF65-F5344CB8AC3E}">
        <p14:creationId xmlns:p14="http://schemas.microsoft.com/office/powerpoint/2010/main" val="6870756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par>
                          <p:cTn id="7" fill="hold">
                            <p:stCondLst>
                              <p:cond delay="0"/>
                            </p:stCondLst>
                            <p:childTnLst>
                              <p:par>
                                <p:cTn id="8" presetID="2" presetClass="entr" presetSubtype="4" fill="hold" nodeType="afterEffect">
                                  <p:stCondLst>
                                    <p:cond delay="1000"/>
                                  </p:stCondLst>
                                  <p:childTnLst>
                                    <p:set>
                                      <p:cBhvr>
                                        <p:cTn id="9" dur="1" fill="hold">
                                          <p:stCondLst>
                                            <p:cond delay="0"/>
                                          </p:stCondLst>
                                        </p:cTn>
                                        <p:tgtEl>
                                          <p:spTgt spid="7"/>
                                        </p:tgtEl>
                                        <p:attrNameLst>
                                          <p:attrName>style.visibility</p:attrName>
                                        </p:attrNameLst>
                                      </p:cBhvr>
                                      <p:to>
                                        <p:strVal val="visible"/>
                                      </p:to>
                                    </p:set>
                                    <p:anim calcmode="lin" valueType="num">
                                      <p:cBhvr additive="base">
                                        <p:cTn id="10" dur="500" fill="hold"/>
                                        <p:tgtEl>
                                          <p:spTgt spid="7"/>
                                        </p:tgtEl>
                                        <p:attrNameLst>
                                          <p:attrName>ppt_x</p:attrName>
                                        </p:attrNameLst>
                                      </p:cBhvr>
                                      <p:tavLst>
                                        <p:tav tm="0">
                                          <p:val>
                                            <p:strVal val="#ppt_x"/>
                                          </p:val>
                                        </p:tav>
                                        <p:tav tm="100000">
                                          <p:val>
                                            <p:strVal val="#ppt_x"/>
                                          </p:val>
                                        </p:tav>
                                      </p:tavLst>
                                    </p:anim>
                                    <p:anim calcmode="lin" valueType="num">
                                      <p:cBhvr additive="base">
                                        <p:cTn id="11" dur="500" fill="hold"/>
                                        <p:tgtEl>
                                          <p:spTgt spid="7"/>
                                        </p:tgtEl>
                                        <p:attrNameLst>
                                          <p:attrName>ppt_y</p:attrName>
                                        </p:attrNameLst>
                                      </p:cBhvr>
                                      <p:tavLst>
                                        <p:tav tm="0">
                                          <p:val>
                                            <p:strVal val="1+#ppt_h/2"/>
                                          </p:val>
                                        </p:tav>
                                        <p:tav tm="100000">
                                          <p:val>
                                            <p:strVal val="#ppt_y"/>
                                          </p:val>
                                        </p:tav>
                                      </p:tavLst>
                                    </p:anim>
                                  </p:childTnLst>
                                </p:cTn>
                              </p:par>
                            </p:childTnLst>
                          </p:cTn>
                        </p:par>
                        <p:par>
                          <p:cTn id="12" fill="hold">
                            <p:stCondLst>
                              <p:cond delay="1500"/>
                            </p:stCondLst>
                            <p:childTnLst>
                              <p:par>
                                <p:cTn id="13" presetID="1" presetClass="entr" presetSubtype="0" fill="hold" nodeType="afterEffect">
                                  <p:stCondLst>
                                    <p:cond delay="1000"/>
                                  </p:stCondLst>
                                  <p:childTnLst>
                                    <p:set>
                                      <p:cBhvr>
                                        <p:cTn id="14" dur="1" fill="hold">
                                          <p:stCondLst>
                                            <p:cond delay="0"/>
                                          </p:stCondLst>
                                        </p:cTn>
                                        <p:tgtEl>
                                          <p:spTgt spid="13"/>
                                        </p:tgtEl>
                                        <p:attrNameLst>
                                          <p:attrName>style.visibility</p:attrName>
                                        </p:attrNameLst>
                                      </p:cBhvr>
                                      <p:to>
                                        <p:strVal val="visible"/>
                                      </p:to>
                                    </p:set>
                                  </p:childTnLst>
                                </p:cTn>
                              </p:par>
                            </p:childTnLst>
                          </p:cTn>
                        </p:par>
                        <p:par>
                          <p:cTn id="15" fill="hold">
                            <p:stCondLst>
                              <p:cond delay="2500"/>
                            </p:stCondLst>
                            <p:childTnLst>
                              <p:par>
                                <p:cTn id="16" presetID="22" presetClass="entr" presetSubtype="1" fill="hold" nodeType="afterEffect">
                                  <p:stCondLst>
                                    <p:cond delay="1000"/>
                                  </p:stCondLst>
                                  <p:childTnLst>
                                    <p:set>
                                      <p:cBhvr>
                                        <p:cTn id="17" dur="1" fill="hold">
                                          <p:stCondLst>
                                            <p:cond delay="0"/>
                                          </p:stCondLst>
                                        </p:cTn>
                                        <p:tgtEl>
                                          <p:spTgt spid="10"/>
                                        </p:tgtEl>
                                        <p:attrNameLst>
                                          <p:attrName>style.visibility</p:attrName>
                                        </p:attrNameLst>
                                      </p:cBhvr>
                                      <p:to>
                                        <p:strVal val="visible"/>
                                      </p:to>
                                    </p:set>
                                    <p:animEffect transition="in" filter="wipe(up)">
                                      <p:cBhvr>
                                        <p:cTn id="18" dur="500"/>
                                        <p:tgtEl>
                                          <p:spTgt spid="10"/>
                                        </p:tgtEl>
                                      </p:cBhvr>
                                    </p:animEffect>
                                  </p:childTnLst>
                                </p:cTn>
                              </p:par>
                            </p:childTnLst>
                          </p:cTn>
                        </p:par>
                        <p:par>
                          <p:cTn id="19" fill="hold">
                            <p:stCondLst>
                              <p:cond delay="4000"/>
                            </p:stCondLst>
                            <p:childTnLst>
                              <p:par>
                                <p:cTn id="20" presetID="22" presetClass="entr" presetSubtype="8" fill="hold" nodeType="afterEffect">
                                  <p:stCondLst>
                                    <p:cond delay="100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par>
                          <p:cTn id="23" fill="hold">
                            <p:stCondLst>
                              <p:cond delay="5500"/>
                            </p:stCondLst>
                            <p:childTnLst>
                              <p:par>
                                <p:cTn id="24" presetID="1" presetClass="entr" presetSubtype="0" fill="hold" nodeType="afterEffect">
                                  <p:stCondLst>
                                    <p:cond delay="1000"/>
                                  </p:stCondLst>
                                  <p:childTnLst>
                                    <p:set>
                                      <p:cBhvr>
                                        <p:cTn id="25" dur="1" fill="hold">
                                          <p:stCondLst>
                                            <p:cond delay="0"/>
                                          </p:stCondLst>
                                        </p:cTn>
                                        <p:tgtEl>
                                          <p:spTgt spid="8"/>
                                        </p:tgtEl>
                                        <p:attrNameLst>
                                          <p:attrName>style.visibility</p:attrName>
                                        </p:attrNameLst>
                                      </p:cBhvr>
                                      <p:to>
                                        <p:strVal val="visible"/>
                                      </p:to>
                                    </p:set>
                                  </p:childTnLst>
                                </p:cTn>
                              </p:par>
                            </p:childTnLst>
                          </p:cTn>
                        </p:par>
                        <p:par>
                          <p:cTn id="26" fill="hold">
                            <p:stCondLst>
                              <p:cond delay="6500"/>
                            </p:stCondLst>
                            <p:childTnLst>
                              <p:par>
                                <p:cTn id="27" presetID="1" presetClass="entr" presetSubtype="0" fill="hold" nodeType="afterEffect">
                                  <p:stCondLst>
                                    <p:cond delay="1000"/>
                                  </p:stCondLst>
                                  <p:childTnLst>
                                    <p:set>
                                      <p:cBhvr>
                                        <p:cTn id="28" dur="1" fill="hold">
                                          <p:stCondLst>
                                            <p:cond delay="0"/>
                                          </p:stCondLst>
                                        </p:cTn>
                                        <p:tgtEl>
                                          <p:spTgt spid="12"/>
                                        </p:tgtEl>
                                        <p:attrNameLst>
                                          <p:attrName>style.visibility</p:attrName>
                                        </p:attrNameLst>
                                      </p:cBhvr>
                                      <p:to>
                                        <p:strVal val="visible"/>
                                      </p:to>
                                    </p:set>
                                  </p:childTnLst>
                                </p:cTn>
                              </p:par>
                            </p:childTnLst>
                          </p:cTn>
                        </p:par>
                        <p:par>
                          <p:cTn id="29" fill="hold">
                            <p:stCondLst>
                              <p:cond delay="7500"/>
                            </p:stCondLst>
                            <p:childTnLst>
                              <p:par>
                                <p:cTn id="30" presetID="22" presetClass="entr" presetSubtype="8" fill="hold" nodeType="afterEffect">
                                  <p:stCondLst>
                                    <p:cond delay="1000"/>
                                  </p:stCondLst>
                                  <p:childTnLst>
                                    <p:set>
                                      <p:cBhvr>
                                        <p:cTn id="31" dur="1" fill="hold">
                                          <p:stCondLst>
                                            <p:cond delay="0"/>
                                          </p:stCondLst>
                                        </p:cTn>
                                        <p:tgtEl>
                                          <p:spTgt spid="14"/>
                                        </p:tgtEl>
                                        <p:attrNameLst>
                                          <p:attrName>style.visibility</p:attrName>
                                        </p:attrNameLst>
                                      </p:cBhvr>
                                      <p:to>
                                        <p:strVal val="visible"/>
                                      </p:to>
                                    </p:set>
                                    <p:animEffect transition="in" filter="wipe(left)">
                                      <p:cBhvr>
                                        <p:cTn id="32" dur="500"/>
                                        <p:tgtEl>
                                          <p:spTgt spid="14"/>
                                        </p:tgtEl>
                                      </p:cBhvr>
                                    </p:animEffect>
                                  </p:childTnLst>
                                </p:cTn>
                              </p:par>
                            </p:childTnLst>
                          </p:cTn>
                        </p:par>
                        <p:par>
                          <p:cTn id="33" fill="hold">
                            <p:stCondLst>
                              <p:cond delay="9000"/>
                            </p:stCondLst>
                            <p:childTnLst>
                              <p:par>
                                <p:cTn id="34" presetID="1" presetClass="entr" presetSubtype="0" fill="hold" nodeType="afterEffect">
                                  <p:stCondLst>
                                    <p:cond delay="1000"/>
                                  </p:stCondLst>
                                  <p:childTnLst>
                                    <p:set>
                                      <p:cBhvr>
                                        <p:cTn id="35"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ea typeface="+mj-lt"/>
                <a:cs typeface="+mj-lt"/>
              </a:rPr>
              <a:t>DEA Hotspots s</a:t>
            </a:r>
            <a:r>
              <a:rPr lang="en-AU" err="1"/>
              <a:t>atellite</a:t>
            </a:r>
            <a:r>
              <a:rPr lang="en-AU"/>
              <a:t> sensors</a:t>
            </a:r>
          </a:p>
        </p:txBody>
      </p:sp>
      <p:sp>
        <p:nvSpPr>
          <p:cNvPr id="3" name="Content Placeholder 2"/>
          <p:cNvSpPr>
            <a:spLocks noGrp="1"/>
          </p:cNvSpPr>
          <p:nvPr>
            <p:ph idx="1"/>
          </p:nvPr>
        </p:nvSpPr>
        <p:spPr/>
        <p:txBody>
          <a:bodyPr/>
          <a:lstStyle/>
          <a:p>
            <a:r>
              <a:rPr lang="en-AU" b="1" dirty="0"/>
              <a:t>Direct reception</a:t>
            </a:r>
          </a:p>
          <a:p>
            <a:pPr marL="285750" indent="-285750">
              <a:buFont typeface="Arial" panose="020B0604020202020204" pitchFamily="34" charset="0"/>
              <a:buChar char="•"/>
            </a:pPr>
            <a:r>
              <a:rPr lang="en-AU" dirty="0"/>
              <a:t>Polar orbiter</a:t>
            </a:r>
            <a:endParaRPr lang="en-AU" dirty="0">
              <a:cs typeface="Arial"/>
            </a:endParaRPr>
          </a:p>
          <a:p>
            <a:pPr marL="733425" lvl="1" indent="-285750">
              <a:buFont typeface="Arial" panose="020B0604020202020204" pitchFamily="34" charset="0"/>
              <a:buChar char="•"/>
            </a:pPr>
            <a:r>
              <a:rPr lang="en-AU" dirty="0"/>
              <a:t>AVHRR (NOAA-19)</a:t>
            </a:r>
            <a:endParaRPr lang="en-AU" dirty="0">
              <a:cs typeface="Arial"/>
            </a:endParaRPr>
          </a:p>
          <a:p>
            <a:pPr marL="733425" lvl="1" indent="-285750">
              <a:buFont typeface="Arial" panose="020B0604020202020204" pitchFamily="34" charset="0"/>
              <a:buChar char="•"/>
            </a:pPr>
            <a:r>
              <a:rPr lang="en-AU" dirty="0"/>
              <a:t>VIIRS (Suomi NPP &amp; NOAA-20)</a:t>
            </a:r>
            <a:endParaRPr lang="en-AU" dirty="0">
              <a:cs typeface="Arial"/>
            </a:endParaRPr>
          </a:p>
          <a:p>
            <a:pPr marL="733425" lvl="1" indent="-285750">
              <a:buFont typeface="Arial" panose="020B0604020202020204" pitchFamily="34" charset="0"/>
              <a:buChar char="•"/>
            </a:pPr>
            <a:r>
              <a:rPr lang="en-AU" dirty="0"/>
              <a:t>MODIS (Terra &amp; Aqua)</a:t>
            </a:r>
            <a:endParaRPr lang="en-AU" dirty="0">
              <a:cs typeface="Arial"/>
            </a:endParaRPr>
          </a:p>
          <a:p>
            <a:r>
              <a:rPr lang="en-AU" b="1" dirty="0"/>
              <a:t>Internet transfer</a:t>
            </a:r>
            <a:endParaRPr lang="en-AU" b="1" dirty="0">
              <a:cs typeface="Arial"/>
            </a:endParaRPr>
          </a:p>
          <a:p>
            <a:pPr marL="285750" indent="-285750">
              <a:buFont typeface="Arial" panose="020B0604020202020204" pitchFamily="34" charset="0"/>
              <a:buChar char="•"/>
            </a:pPr>
            <a:r>
              <a:rPr lang="en-AU" dirty="0"/>
              <a:t>Geostationary orbit</a:t>
            </a:r>
            <a:endParaRPr lang="en-AU" dirty="0">
              <a:cs typeface="Arial"/>
            </a:endParaRPr>
          </a:p>
          <a:p>
            <a:pPr marL="733425" lvl="1" indent="-285750">
              <a:buFont typeface="Arial" panose="020B0604020202020204" pitchFamily="34" charset="0"/>
              <a:buChar char="•"/>
            </a:pPr>
            <a:r>
              <a:rPr lang="en-AU" dirty="0"/>
              <a:t>AHI (Himawari-8)</a:t>
            </a:r>
          </a:p>
          <a:p>
            <a:pPr marL="733425" lvl="1" indent="-285750">
              <a:buFont typeface="Arial" panose="020B0604020202020204" pitchFamily="34" charset="0"/>
              <a:buChar char="•"/>
            </a:pPr>
            <a:endParaRPr lang="en-AU"/>
          </a:p>
        </p:txBody>
      </p:sp>
      <p:sp>
        <p:nvSpPr>
          <p:cNvPr id="12"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a:xfrm>
            <a:off x="10771377" y="9148355"/>
            <a:ext cx="1664655" cy="140722"/>
          </a:xfrm>
        </p:spPr>
        <p:txBody>
          <a:bodyPr/>
          <a:lstStyle/>
          <a:p>
            <a:r>
              <a:rPr lang="en-AU"/>
              <a:t>Portals for emergency management</a:t>
            </a:r>
          </a:p>
        </p:txBody>
      </p:sp>
      <p:pic>
        <p:nvPicPr>
          <p:cNvPr id="1028" name="Picture 4" descr="National Weather Service - St. Louis - How Can I Hel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1527" y="598508"/>
            <a:ext cx="1027031" cy="1027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Budget of NASA - Wikipedi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91527" y="1912941"/>
            <a:ext cx="1196848" cy="999898"/>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Polar Orbiting: Aqua Satellite and MODIS Swath Dataset ..."/>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07132" y="958281"/>
            <a:ext cx="1554289" cy="1554289"/>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p:cNvPicPr>
            <a:picLocks noChangeAspect="1"/>
          </p:cNvPicPr>
          <p:nvPr/>
        </p:nvPicPr>
        <p:blipFill>
          <a:blip r:embed="rId6"/>
          <a:stretch>
            <a:fillRect/>
          </a:stretch>
        </p:blipFill>
        <p:spPr>
          <a:xfrm>
            <a:off x="4807132" y="3118243"/>
            <a:ext cx="1606732" cy="1580101"/>
          </a:xfrm>
          <a:prstGeom prst="rect">
            <a:avLst/>
          </a:prstGeom>
        </p:spPr>
      </p:pic>
      <p:pic>
        <p:nvPicPr>
          <p:cNvPr id="1036" name="Picture 12" descr="EASCOF / Documents Library"/>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642288" y="3443275"/>
            <a:ext cx="2044512" cy="815217"/>
          </a:xfrm>
          <a:prstGeom prst="rect">
            <a:avLst/>
          </a:prstGeom>
          <a:noFill/>
          <a:extLst>
            <a:ext uri="{909E8E84-426E-40DD-AFC4-6F175D3DCCD1}">
              <a14:hiddenFill xmlns:a14="http://schemas.microsoft.com/office/drawing/2010/main">
                <a:solidFill>
                  <a:srgbClr val="FFFFFF"/>
                </a:solidFill>
              </a14:hiddenFill>
            </a:ext>
          </a:extLst>
        </p:spPr>
      </p:pic>
      <p:sp>
        <p:nvSpPr>
          <p:cNvPr id="14" name="Footer Placeholder 3">
            <a:extLst>
              <a:ext uri="{FF2B5EF4-FFF2-40B4-BE49-F238E27FC236}">
                <a16:creationId xmlns:a16="http://schemas.microsoft.com/office/drawing/2014/main" id="{64C38082-2481-4373-B0C1-7E39A8C663B1}"/>
              </a:ext>
            </a:extLst>
          </p:cNvPr>
          <p:cNvSpPr txBox="1">
            <a:spLocks/>
          </p:cNvSpPr>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1" hangingPunct="1">
              <a:lnSpc>
                <a:spcPct val="100000"/>
              </a:lnSpc>
              <a:spcBef>
                <a:spcPct val="50000"/>
              </a:spcBef>
              <a:spcAft>
                <a:spcPts val="0"/>
              </a:spcAft>
              <a:buClr>
                <a:srgbClr val="000000"/>
              </a:buClr>
              <a:buFont typeface="Arial"/>
              <a:defRPr sz="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a:t>Portals for emergency management</a:t>
            </a:r>
          </a:p>
        </p:txBody>
      </p:sp>
    </p:spTree>
    <p:extLst>
      <p:ext uri="{BB962C8B-B14F-4D97-AF65-F5344CB8AC3E}">
        <p14:creationId xmlns:p14="http://schemas.microsoft.com/office/powerpoint/2010/main" val="241976400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2019vicnswhotspots_hotspots_animation">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096125" y="209325"/>
            <a:ext cx="4924935" cy="4199155"/>
          </a:xfrm>
          <a:prstGeom prst="rect">
            <a:avLst/>
          </a:prstGeom>
        </p:spPr>
      </p:pic>
      <p:sp>
        <p:nvSpPr>
          <p:cNvPr id="6" name="Rectangle 3">
            <a:extLst>
              <a:ext uri="{FF2B5EF4-FFF2-40B4-BE49-F238E27FC236}">
                <a16:creationId xmlns:a16="http://schemas.microsoft.com/office/drawing/2014/main" id="{CB1530B7-9DC2-4FF6-BF41-4813204A76E9}"/>
              </a:ext>
            </a:extLst>
          </p:cNvPr>
          <p:cNvSpPr txBox="1">
            <a:spLocks noChangeArrowheads="1"/>
          </p:cNvSpPr>
          <p:nvPr/>
        </p:nvSpPr>
        <p:spPr bwMode="auto">
          <a:xfrm>
            <a:off x="214055" y="690389"/>
            <a:ext cx="3882070" cy="43809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pPr marL="285750" indent="-285750">
              <a:spcBef>
                <a:spcPts val="500"/>
              </a:spcBef>
              <a:buClrTx/>
              <a:buFont typeface="Arial" panose="020B0604020202020204" pitchFamily="34" charset="0"/>
              <a:buChar char="•"/>
              <a:defRPr/>
            </a:pPr>
            <a:r>
              <a:rPr kumimoji="0" lang="en-US" b="0" i="0" u="none" strike="noStrike" kern="0" cap="none" spc="0" normalizeH="0" baseline="0" noProof="0">
                <a:ln>
                  <a:noFill/>
                </a:ln>
                <a:solidFill>
                  <a:srgbClr val="4D4D4D"/>
                </a:solidFill>
                <a:effectLst/>
                <a:uLnTx/>
                <a:uFillTx/>
                <a:cs typeface="Arial"/>
              </a:rPr>
              <a:t>Geoscience Australia operates the Digital Earth Australia (DEA) Hotspots service providing </a:t>
            </a:r>
            <a:r>
              <a:rPr lang="en-US">
                <a:cs typeface="Arial"/>
              </a:rPr>
              <a:t>10 minute</a:t>
            </a:r>
            <a:r>
              <a:rPr kumimoji="0" lang="en-US" b="0" i="0" u="none" strike="noStrike" kern="0" cap="none" spc="0" normalizeH="0" baseline="0" noProof="0">
                <a:ln>
                  <a:noFill/>
                </a:ln>
                <a:solidFill>
                  <a:srgbClr val="4D4D4D"/>
                </a:solidFill>
                <a:effectLst/>
                <a:uLnTx/>
                <a:uFillTx/>
                <a:cs typeface="Arial"/>
              </a:rPr>
              <a:t> updates on potential fires from satellite data to emergency services and the public.</a:t>
            </a:r>
          </a:p>
          <a:p>
            <a:pPr marR="0" lvl="0" algn="l" defTabSz="914400" rtl="0" eaLnBrk="1" fontAlgn="base" latinLnBrk="0" hangingPunct="1">
              <a:lnSpc>
                <a:spcPct val="100000"/>
              </a:lnSpc>
              <a:spcBef>
                <a:spcPts val="500"/>
              </a:spcBef>
              <a:spcAft>
                <a:spcPct val="0"/>
              </a:spcAft>
              <a:buClrTx/>
              <a:buSzTx/>
              <a:tabLst/>
              <a:defRPr/>
            </a:pPr>
            <a:endParaRPr kumimoji="0" lang="en-US" b="0" i="0" u="none" strike="noStrike" kern="0" cap="none" spc="0" normalizeH="0" baseline="0" noProof="0">
              <a:ln>
                <a:noFill/>
              </a:ln>
              <a:solidFill>
                <a:srgbClr val="4D4D4D"/>
              </a:solidFill>
              <a:effectLst/>
              <a:uLnTx/>
              <a:uFillTx/>
              <a:latin typeface="Arial"/>
              <a:cs typeface="Arial"/>
            </a:endParaRPr>
          </a:p>
          <a:p>
            <a:pPr marL="285750" marR="0" lvl="0" indent="-285750" algn="l" defTabSz="914400" rtl="0" eaLnBrk="0" fontAlgn="base" latinLnBrk="0" hangingPunct="0">
              <a:lnSpc>
                <a:spcPct val="100000"/>
              </a:lnSpc>
              <a:spcBef>
                <a:spcPts val="500"/>
              </a:spcBef>
              <a:spcAft>
                <a:spcPct val="0"/>
              </a:spcAft>
              <a:buClrTx/>
              <a:buSzTx/>
              <a:buFont typeface="Arial" panose="020B0604020202020204" pitchFamily="34" charset="0"/>
              <a:buChar char="•"/>
              <a:tabLst/>
              <a:defRPr/>
            </a:pPr>
            <a:r>
              <a:rPr kumimoji="0" lang="en-US" b="0" i="0" u="none" strike="noStrike" kern="0" cap="none" spc="0" normalizeH="0" baseline="0" noProof="0">
                <a:ln>
                  <a:noFill/>
                </a:ln>
                <a:solidFill>
                  <a:srgbClr val="4D4D4D"/>
                </a:solidFill>
                <a:effectLst/>
                <a:uLnTx/>
                <a:uFillTx/>
                <a:cs typeface="Arial"/>
              </a:rPr>
              <a:t>DEA Hotspots replaces Sentinel Hotspots and includes a number of improvements that ensure continuity of service.</a:t>
            </a:r>
            <a:endParaRPr lang="en-US" b="0" i="0" u="none" strike="noStrike" kern="0" cap="none" spc="0" normalizeH="0" baseline="0" noProof="0">
              <a:ln>
                <a:noFill/>
              </a:ln>
              <a:solidFill>
                <a:srgbClr val="4D4D4D"/>
              </a:solidFill>
              <a:effectLst/>
              <a:uLnTx/>
              <a:uFillTx/>
              <a:cs typeface="Arial"/>
            </a:endParaRPr>
          </a:p>
        </p:txBody>
      </p:sp>
      <p:sp>
        <p:nvSpPr>
          <p:cNvPr id="7" name="Title 1">
            <a:extLst>
              <a:ext uri="{FF2B5EF4-FFF2-40B4-BE49-F238E27FC236}">
                <a16:creationId xmlns:a16="http://schemas.microsoft.com/office/drawing/2014/main" id="{D74FEC4B-8703-4D0B-BB38-8BE3B2FACF30}"/>
              </a:ext>
            </a:extLst>
          </p:cNvPr>
          <p:cNvSpPr>
            <a:spLocks noGrp="1"/>
          </p:cNvSpPr>
          <p:nvPr>
            <p:ph type="title"/>
          </p:nvPr>
        </p:nvSpPr>
        <p:spPr>
          <a:xfrm>
            <a:off x="371678" y="176641"/>
            <a:ext cx="5033620" cy="461665"/>
          </a:xfrm>
        </p:spPr>
        <p:txBody>
          <a:bodyPr/>
          <a:lstStyle/>
          <a:p>
            <a:r>
              <a:rPr lang="en-GB">
                <a:cs typeface="Arial"/>
              </a:rPr>
              <a:t>DEA Hotspots</a:t>
            </a:r>
            <a:endParaRPr lang="en-US"/>
          </a:p>
        </p:txBody>
      </p:sp>
      <p:sp>
        <p:nvSpPr>
          <p:cNvPr id="10"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pic>
        <p:nvPicPr>
          <p:cNvPr id="8" name="Google Shape;65;p12"/>
          <p:cNvPicPr preferRelativeResize="0"/>
          <p:nvPr/>
        </p:nvPicPr>
        <p:blipFill>
          <a:blip r:embed="rId6">
            <a:alphaModFix/>
          </a:blip>
          <a:stretch>
            <a:fillRect/>
          </a:stretch>
        </p:blipFill>
        <p:spPr>
          <a:xfrm>
            <a:off x="214055" y="4259365"/>
            <a:ext cx="315246" cy="298230"/>
          </a:xfrm>
          <a:prstGeom prst="rect">
            <a:avLst/>
          </a:prstGeom>
          <a:noFill/>
          <a:ln>
            <a:noFill/>
          </a:ln>
        </p:spPr>
      </p:pic>
      <p:pic>
        <p:nvPicPr>
          <p:cNvPr id="9" name="Google Shape;66;p12"/>
          <p:cNvPicPr preferRelativeResize="0"/>
          <p:nvPr/>
        </p:nvPicPr>
        <p:blipFill>
          <a:blip r:embed="rId7">
            <a:alphaModFix/>
          </a:blip>
          <a:stretch>
            <a:fillRect/>
          </a:stretch>
        </p:blipFill>
        <p:spPr>
          <a:xfrm>
            <a:off x="2332317" y="4091957"/>
            <a:ext cx="952500" cy="523875"/>
          </a:xfrm>
          <a:prstGeom prst="rect">
            <a:avLst/>
          </a:prstGeom>
          <a:noFill/>
          <a:ln>
            <a:noFill/>
          </a:ln>
        </p:spPr>
      </p:pic>
      <p:pic>
        <p:nvPicPr>
          <p:cNvPr id="2050" name="Picture 2" descr="Australian Government - Geoscience Australia"/>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90544" y="4080837"/>
            <a:ext cx="914400" cy="633046"/>
          </a:xfrm>
          <a:prstGeom prst="rect">
            <a:avLst/>
          </a:prstGeom>
          <a:noFill/>
          <a:extLst>
            <a:ext uri="{909E8E84-426E-40DD-AFC4-6F175D3DCCD1}">
              <a14:hiddenFill xmlns:a14="http://schemas.microsoft.com/office/drawing/2010/main">
                <a:solidFill>
                  <a:srgbClr val="FFFFFF"/>
                </a:solidFill>
              </a14:hiddenFill>
            </a:ext>
          </a:extLst>
        </p:spPr>
      </p:pic>
      <p:pic>
        <p:nvPicPr>
          <p:cNvPr id="2" name="Picture 1"/>
          <p:cNvPicPr>
            <a:picLocks noChangeAspect="1"/>
          </p:cNvPicPr>
          <p:nvPr/>
        </p:nvPicPr>
        <p:blipFill>
          <a:blip r:embed="rId9"/>
          <a:stretch>
            <a:fillRect/>
          </a:stretch>
        </p:blipFill>
        <p:spPr>
          <a:xfrm>
            <a:off x="5580993" y="3437942"/>
            <a:ext cx="3011672" cy="1088271"/>
          </a:xfrm>
          <a:prstGeom prst="rect">
            <a:avLst/>
          </a:prstGeom>
        </p:spPr>
      </p:pic>
    </p:spTree>
    <p:extLst>
      <p:ext uri="{BB962C8B-B14F-4D97-AF65-F5344CB8AC3E}">
        <p14:creationId xmlns:p14="http://schemas.microsoft.com/office/powerpoint/2010/main" val="1510990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33000"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5" descr="Text&#10;&#10;Description automatically generated">
            <a:extLst>
              <a:ext uri="{FF2B5EF4-FFF2-40B4-BE49-F238E27FC236}">
                <a16:creationId xmlns:a16="http://schemas.microsoft.com/office/drawing/2014/main" id="{29C9441B-836F-4397-AA3B-89D9CDB3A76D}"/>
              </a:ext>
            </a:extLst>
          </p:cNvPr>
          <p:cNvPicPr>
            <a:picLocks noChangeAspect="1"/>
          </p:cNvPicPr>
          <p:nvPr/>
        </p:nvPicPr>
        <p:blipFill>
          <a:blip r:embed="rId3"/>
          <a:stretch>
            <a:fillRect/>
          </a:stretch>
        </p:blipFill>
        <p:spPr>
          <a:xfrm>
            <a:off x="7107694" y="164566"/>
            <a:ext cx="2036306" cy="1836708"/>
          </a:xfrm>
          <a:prstGeom prst="rect">
            <a:avLst/>
          </a:prstGeom>
        </p:spPr>
      </p:pic>
      <p:sp>
        <p:nvSpPr>
          <p:cNvPr id="2" name="Title 1">
            <a:extLst>
              <a:ext uri="{FF2B5EF4-FFF2-40B4-BE49-F238E27FC236}">
                <a16:creationId xmlns:a16="http://schemas.microsoft.com/office/drawing/2014/main" id="{D9DFE5C6-F7C3-4E7F-B0EC-7DCFFCEDBED1}"/>
              </a:ext>
            </a:extLst>
          </p:cNvPr>
          <p:cNvSpPr>
            <a:spLocks noGrp="1"/>
          </p:cNvSpPr>
          <p:nvPr>
            <p:ph type="title"/>
          </p:nvPr>
        </p:nvSpPr>
        <p:spPr/>
        <p:txBody>
          <a:bodyPr/>
          <a:lstStyle/>
          <a:p>
            <a:r>
              <a:rPr lang="en-GB">
                <a:ea typeface="+mj-lt"/>
                <a:cs typeface="+mj-lt"/>
              </a:rPr>
              <a:t>DEA Hotspots</a:t>
            </a:r>
            <a:endParaRPr lang="en-US">
              <a:ea typeface="+mj-lt"/>
              <a:cs typeface="+mj-lt"/>
            </a:endParaRPr>
          </a:p>
        </p:txBody>
      </p:sp>
      <p:sp>
        <p:nvSpPr>
          <p:cNvPr id="3" name="Content Placeholder 2">
            <a:extLst>
              <a:ext uri="{FF2B5EF4-FFF2-40B4-BE49-F238E27FC236}">
                <a16:creationId xmlns:a16="http://schemas.microsoft.com/office/drawing/2014/main" id="{A4CE02C0-8F02-45C5-B13D-A8541E685F50}"/>
              </a:ext>
            </a:extLst>
          </p:cNvPr>
          <p:cNvSpPr>
            <a:spLocks noGrp="1"/>
          </p:cNvSpPr>
          <p:nvPr>
            <p:ph idx="1"/>
          </p:nvPr>
        </p:nvSpPr>
        <p:spPr/>
        <p:txBody>
          <a:bodyPr/>
          <a:lstStyle/>
          <a:p>
            <a:pPr marL="285750" indent="-285750">
              <a:buFont typeface="Arial"/>
              <a:buChar char="•"/>
            </a:pPr>
            <a:r>
              <a:rPr lang="en-GB" dirty="0">
                <a:latin typeface="+mj-lt"/>
                <a:ea typeface="+mn-lt"/>
                <a:cs typeface="+mn-lt"/>
              </a:rPr>
              <a:t>Re-architected to improve reliability / performance</a:t>
            </a:r>
            <a:endParaRPr lang="en-GB" dirty="0">
              <a:latin typeface="+mj-lt"/>
              <a:cs typeface="Arial"/>
            </a:endParaRPr>
          </a:p>
          <a:p>
            <a:pPr marL="285750" indent="-285750">
              <a:buFont typeface="Arial"/>
              <a:buChar char="•"/>
            </a:pPr>
            <a:r>
              <a:rPr lang="en-GB" dirty="0">
                <a:latin typeface="+mj-lt"/>
                <a:ea typeface="+mn-lt"/>
                <a:cs typeface="+mn-lt"/>
              </a:rPr>
              <a:t>Hardening / Continuous improvement based on user feedback</a:t>
            </a:r>
            <a:endParaRPr lang="en-GB" dirty="0">
              <a:latin typeface="+mj-lt"/>
              <a:cs typeface="Arial"/>
            </a:endParaRPr>
          </a:p>
          <a:p>
            <a:pPr marL="285750" indent="-285750">
              <a:buFont typeface="Arial"/>
              <a:buChar char="•"/>
            </a:pPr>
            <a:r>
              <a:rPr lang="en-GB" dirty="0">
                <a:latin typeface="+mj-lt"/>
                <a:ea typeface="+mn-lt"/>
                <a:cs typeface="+mn-lt"/>
              </a:rPr>
              <a:t>Features </a:t>
            </a:r>
          </a:p>
          <a:p>
            <a:pPr marL="733425" lvl="1" indent="-285750">
              <a:buFont typeface="Arial"/>
              <a:buChar char="•"/>
            </a:pPr>
            <a:r>
              <a:rPr lang="en-GB" dirty="0">
                <a:latin typeface="+mj-lt"/>
                <a:ea typeface="+mn-lt"/>
                <a:cs typeface="+mn-lt"/>
              </a:rPr>
              <a:t>Near Real Time Sentinel 2A &amp; B</a:t>
            </a:r>
            <a:endParaRPr lang="en-GB" dirty="0">
              <a:cs typeface="Arial"/>
            </a:endParaRPr>
          </a:p>
          <a:p>
            <a:pPr marL="733425" lvl="1" indent="-285750">
              <a:buFont typeface="Arial"/>
              <a:buChar char="•"/>
            </a:pPr>
            <a:r>
              <a:rPr lang="en-GB" dirty="0">
                <a:latin typeface="+mj-lt"/>
                <a:ea typeface="+mn-lt"/>
                <a:cs typeface="+mn-lt"/>
              </a:rPr>
              <a:t>Multiple data access methods </a:t>
            </a:r>
          </a:p>
          <a:p>
            <a:pPr marL="1181100" lvl="2" indent="-285750">
              <a:buFont typeface="Arial"/>
              <a:buChar char="•"/>
            </a:pPr>
            <a:r>
              <a:rPr lang="en-GB" dirty="0">
                <a:latin typeface="+mj-lt"/>
                <a:ea typeface="+mn-lt"/>
                <a:cs typeface="+mn-lt"/>
              </a:rPr>
              <a:t>(</a:t>
            </a:r>
            <a:r>
              <a:rPr lang="en-GB" dirty="0" err="1">
                <a:latin typeface="+mj-lt"/>
                <a:ea typeface="+mn-lt"/>
                <a:cs typeface="+mn-lt"/>
              </a:rPr>
              <a:t>WxS</a:t>
            </a:r>
            <a:r>
              <a:rPr lang="en-GB" dirty="0">
                <a:latin typeface="+mj-lt"/>
                <a:ea typeface="+mn-lt"/>
                <a:cs typeface="+mn-lt"/>
              </a:rPr>
              <a:t>/files/web map)</a:t>
            </a:r>
            <a:endParaRPr lang="en-GB" dirty="0">
              <a:latin typeface="+mj-lt"/>
              <a:cs typeface="Arial"/>
            </a:endParaRPr>
          </a:p>
          <a:p>
            <a:pPr marL="733425" lvl="1" indent="-285750">
              <a:buFont typeface="Arial"/>
              <a:buChar char="•"/>
            </a:pPr>
            <a:r>
              <a:rPr lang="en-GB" dirty="0">
                <a:latin typeface="+mj-lt"/>
                <a:ea typeface="+mn-lt"/>
                <a:cs typeface="+mn-lt"/>
              </a:rPr>
              <a:t>Hotspots time lapse</a:t>
            </a:r>
            <a:endParaRPr lang="en-GB" dirty="0">
              <a:latin typeface="+mj-lt"/>
              <a:cs typeface="Arial"/>
            </a:endParaRPr>
          </a:p>
          <a:p>
            <a:endParaRPr lang="en-GB">
              <a:cs typeface="Arial"/>
            </a:endParaRPr>
          </a:p>
        </p:txBody>
      </p:sp>
      <p:sp>
        <p:nvSpPr>
          <p:cNvPr id="8" name="Rectangle: Rounded Corners 7">
            <a:extLst>
              <a:ext uri="{FF2B5EF4-FFF2-40B4-BE49-F238E27FC236}">
                <a16:creationId xmlns:a16="http://schemas.microsoft.com/office/drawing/2014/main" id="{CD786A2A-5E9A-46A1-9240-E2390005BD0C}"/>
              </a:ext>
            </a:extLst>
          </p:cNvPr>
          <p:cNvSpPr/>
          <p:nvPr/>
        </p:nvSpPr>
        <p:spPr bwMode="auto">
          <a:xfrm>
            <a:off x="4598126" y="2185946"/>
            <a:ext cx="3997234" cy="2474036"/>
          </a:xfrm>
          <a:prstGeom prst="roundRect">
            <a:avLst/>
          </a:prstGeom>
          <a:solidFill>
            <a:schemeClr val="bg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rtlCol="0" anchor="t" anchorCtr="0" compatLnSpc="1">
            <a:prstTxWarp prst="textNoShape">
              <a:avLst/>
            </a:prstTxWarp>
            <a:spAutoFit/>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1800" b="0" i="0" u="none" strike="noStrike" cap="none" normalizeH="0" baseline="0">
              <a:ln>
                <a:noFill/>
              </a:ln>
              <a:solidFill>
                <a:schemeClr val="tx1"/>
              </a:solidFill>
              <a:effectLst/>
              <a:latin typeface="Arial" charset="0"/>
            </a:endParaRPr>
          </a:p>
        </p:txBody>
      </p:sp>
      <p:pic>
        <p:nvPicPr>
          <p:cNvPr id="6" name="Picture 6" descr="Graphical user interface, text, application, email&#10;&#10;Description automatically generated">
            <a:extLst>
              <a:ext uri="{FF2B5EF4-FFF2-40B4-BE49-F238E27FC236}">
                <a16:creationId xmlns:a16="http://schemas.microsoft.com/office/drawing/2014/main" id="{AE8417EA-D93A-4378-B5DF-0AB92D8CF33B}"/>
              </a:ext>
            </a:extLst>
          </p:cNvPr>
          <p:cNvPicPr>
            <a:picLocks noChangeAspect="1"/>
          </p:cNvPicPr>
          <p:nvPr/>
        </p:nvPicPr>
        <p:blipFill>
          <a:blip r:embed="rId4"/>
          <a:stretch>
            <a:fillRect/>
          </a:stretch>
        </p:blipFill>
        <p:spPr>
          <a:xfrm>
            <a:off x="4761006" y="2333134"/>
            <a:ext cx="3707142" cy="1977610"/>
          </a:xfrm>
          <a:prstGeom prst="rect">
            <a:avLst/>
          </a:prstGeom>
        </p:spPr>
      </p:pic>
      <p:sp>
        <p:nvSpPr>
          <p:cNvPr id="9" name="TextBox 8">
            <a:extLst>
              <a:ext uri="{FF2B5EF4-FFF2-40B4-BE49-F238E27FC236}">
                <a16:creationId xmlns:a16="http://schemas.microsoft.com/office/drawing/2014/main" id="{EECAB9C9-B482-4E98-A720-F75544BE4C43}"/>
              </a:ext>
            </a:extLst>
          </p:cNvPr>
          <p:cNvSpPr txBox="1"/>
          <p:nvPr/>
        </p:nvSpPr>
        <p:spPr>
          <a:xfrm rot="19500000">
            <a:off x="3190098" y="3392504"/>
            <a:ext cx="85725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l"/>
            <a:r>
              <a:rPr lang="en-GB" b="1">
                <a:solidFill>
                  <a:srgbClr val="FF0000"/>
                </a:solidFill>
              </a:rPr>
              <a:t>NEW</a:t>
            </a:r>
            <a:endParaRPr lang="en-US" b="1">
              <a:solidFill>
                <a:srgbClr val="FF0000"/>
              </a:solidFill>
            </a:endParaRPr>
          </a:p>
        </p:txBody>
      </p:sp>
      <p:sp>
        <p:nvSpPr>
          <p:cNvPr id="10" name="Footer Placeholder 3">
            <a:extLst>
              <a:ext uri="{FF2B5EF4-FFF2-40B4-BE49-F238E27FC236}">
                <a16:creationId xmlns:a16="http://schemas.microsoft.com/office/drawing/2014/main" id="{64C38082-2481-4373-B0C1-7E39A8C663B1}"/>
              </a:ext>
            </a:extLst>
          </p:cNvPr>
          <p:cNvSpPr txBox="1">
            <a:spLocks/>
          </p:cNvSpPr>
          <p:nvPr/>
        </p:nvSpPr>
        <p:spPr bwMode="auto">
          <a:xfrm>
            <a:off x="4284664" y="4844654"/>
            <a:ext cx="4751387" cy="3107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defPPr marR="0" lvl="0" algn="l" rtl="0">
              <a:lnSpc>
                <a:spcPct val="100000"/>
              </a:lnSpc>
              <a:spcBef>
                <a:spcPts val="0"/>
              </a:spcBef>
              <a:spcAft>
                <a:spcPts val="0"/>
              </a:spcAft>
            </a:defPPr>
            <a:lvl1pPr marR="0" lvl="0" algn="r" rtl="0" eaLnBrk="1" hangingPunct="1">
              <a:lnSpc>
                <a:spcPct val="100000"/>
              </a:lnSpc>
              <a:spcBef>
                <a:spcPct val="50000"/>
              </a:spcBef>
              <a:spcAft>
                <a:spcPts val="0"/>
              </a:spcAft>
              <a:buClr>
                <a:srgbClr val="000000"/>
              </a:buClr>
              <a:buFont typeface="Arial"/>
              <a:defRPr sz="800" b="0" i="0" u="none" strike="noStrike" cap="none">
                <a:solidFill>
                  <a:schemeClr val="bg1"/>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a:lstStyle>
          <a:p>
            <a:r>
              <a:rPr lang="en-AU"/>
              <a:t>Portals for emergency management</a:t>
            </a:r>
          </a:p>
        </p:txBody>
      </p:sp>
    </p:spTree>
    <p:extLst>
      <p:ext uri="{BB962C8B-B14F-4D97-AF65-F5344CB8AC3E}">
        <p14:creationId xmlns:p14="http://schemas.microsoft.com/office/powerpoint/2010/main" val="129282842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11944"/>
            <a:ext cx="8229600" cy="830997"/>
          </a:xfrm>
        </p:spPr>
        <p:txBody>
          <a:bodyPr/>
          <a:lstStyle/>
          <a:p>
            <a:r>
              <a:rPr lang="en"/>
              <a:t>What you need to know</a:t>
            </a:r>
            <a:br>
              <a:rPr lang="en"/>
            </a:br>
            <a:endParaRPr lang="en-AU"/>
          </a:p>
        </p:txBody>
      </p:sp>
      <p:sp>
        <p:nvSpPr>
          <p:cNvPr id="3" name="Content Placeholder 2"/>
          <p:cNvSpPr>
            <a:spLocks noGrp="1"/>
          </p:cNvSpPr>
          <p:nvPr>
            <p:ph idx="1"/>
          </p:nvPr>
        </p:nvSpPr>
        <p:spPr>
          <a:xfrm>
            <a:off x="1930400" y="850343"/>
            <a:ext cx="6756400" cy="3518457"/>
          </a:xfrm>
        </p:spPr>
        <p:txBody>
          <a:bodyPr/>
          <a:lstStyle/>
          <a:p>
            <a:pPr marL="457200" lvl="0" indent="-317500">
              <a:spcBef>
                <a:spcPts val="900"/>
              </a:spcBef>
              <a:spcAft>
                <a:spcPts val="0"/>
              </a:spcAft>
              <a:buSzPts val="1400"/>
              <a:buChar char="●"/>
            </a:pPr>
            <a:r>
              <a:rPr lang="en-AU"/>
              <a:t>Hotspots are points of unusually high temperature that have been detected via automated analysis of satellite image data.</a:t>
            </a:r>
          </a:p>
          <a:p>
            <a:pPr marL="457200" lvl="0" indent="-317500">
              <a:spcBef>
                <a:spcPts val="900"/>
              </a:spcBef>
              <a:spcAft>
                <a:spcPts val="0"/>
              </a:spcAft>
              <a:buSzPts val="1400"/>
              <a:buChar char="●"/>
            </a:pPr>
            <a:r>
              <a:rPr lang="en-AU"/>
              <a:t>Satellites take periodic snapshots of the Earth and do not image the same area continuously (1).</a:t>
            </a:r>
          </a:p>
          <a:p>
            <a:pPr marL="457200" lvl="0" indent="-317500">
              <a:spcBef>
                <a:spcPts val="900"/>
              </a:spcBef>
              <a:spcAft>
                <a:spcPts val="0"/>
              </a:spcAft>
              <a:buSzPts val="1400"/>
              <a:buChar char="●"/>
            </a:pPr>
            <a:r>
              <a:rPr lang="en-AU"/>
              <a:t>In order for a hotspot to be detected, a cloud, smoke-free and unobstructed view of the ground is required.</a:t>
            </a:r>
          </a:p>
          <a:p>
            <a:pPr marL="457200" lvl="0" indent="-317500">
              <a:spcBef>
                <a:spcPts val="900"/>
              </a:spcBef>
              <a:spcAft>
                <a:spcPts val="0"/>
              </a:spcAft>
              <a:buSzPts val="1400"/>
              <a:buChar char="●"/>
            </a:pPr>
            <a:r>
              <a:rPr lang="en-AU"/>
              <a:t>Hotspots are updated several times each day and available on DEA Hotspots within 30 minutes of the satellite image acquisition from ground stations.</a:t>
            </a:r>
          </a:p>
          <a:p>
            <a:endParaRPr lang="en-AU"/>
          </a:p>
        </p:txBody>
      </p:sp>
      <p:sp>
        <p:nvSpPr>
          <p:cNvPr id="4" name="Footer Placeholder 3"/>
          <p:cNvSpPr>
            <a:spLocks noGrp="1"/>
          </p:cNvSpPr>
          <p:nvPr>
            <p:ph type="ftr" sz="quarter" idx="10"/>
          </p:nvPr>
        </p:nvSpPr>
        <p:spPr/>
        <p:txBody>
          <a:bodyPr/>
          <a:lstStyle/>
          <a:p>
            <a:endParaRPr lang="en-AU"/>
          </a:p>
        </p:txBody>
      </p:sp>
      <p:pic>
        <p:nvPicPr>
          <p:cNvPr id="6" name="Google Shape;119;p30"/>
          <p:cNvPicPr preferRelativeResize="0"/>
          <p:nvPr/>
        </p:nvPicPr>
        <p:blipFill>
          <a:blip r:embed="rId3">
            <a:alphaModFix/>
          </a:blip>
          <a:stretch>
            <a:fillRect/>
          </a:stretch>
        </p:blipFill>
        <p:spPr>
          <a:xfrm>
            <a:off x="389379" y="909400"/>
            <a:ext cx="1541021" cy="3459400"/>
          </a:xfrm>
          <a:prstGeom prst="rect">
            <a:avLst/>
          </a:prstGeom>
          <a:noFill/>
          <a:ln>
            <a:noFill/>
          </a:ln>
        </p:spPr>
      </p:pic>
    </p:spTree>
    <p:extLst>
      <p:ext uri="{BB962C8B-B14F-4D97-AF65-F5344CB8AC3E}">
        <p14:creationId xmlns:p14="http://schemas.microsoft.com/office/powerpoint/2010/main" val="155455586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955825"/>
            <a:ext cx="8229600" cy="3704156"/>
          </a:xfrm>
        </p:spPr>
        <p:txBody>
          <a:bodyPr/>
          <a:lstStyle/>
          <a:p>
            <a:pPr marL="457200" lvl="0" indent="-317500">
              <a:spcBef>
                <a:spcPts val="900"/>
              </a:spcBef>
              <a:spcAft>
                <a:spcPts val="0"/>
              </a:spcAft>
              <a:buSzPts val="1400"/>
              <a:buChar char="●"/>
            </a:pPr>
            <a:r>
              <a:rPr lang="en-AU"/>
              <a:t>Provides valuable and timely information to </a:t>
            </a:r>
            <a:r>
              <a:rPr lang="en-AU" b="1"/>
              <a:t>emergency service managers, industry</a:t>
            </a:r>
            <a:r>
              <a:rPr lang="en-AU"/>
              <a:t> and the </a:t>
            </a:r>
            <a:r>
              <a:rPr lang="en-AU" b="1"/>
              <a:t>general public</a:t>
            </a:r>
            <a:r>
              <a:rPr lang="en-AU"/>
              <a:t> to help locate potential bushfires that could pose a threat to communities and property.</a:t>
            </a:r>
          </a:p>
          <a:p>
            <a:pPr lvl="0">
              <a:spcBef>
                <a:spcPts val="600"/>
              </a:spcBef>
              <a:spcAft>
                <a:spcPts val="0"/>
              </a:spcAft>
            </a:pPr>
            <a:endParaRPr lang="en-AU" sz="1500"/>
          </a:p>
          <a:p>
            <a:pPr marL="457200" lvl="0" indent="-317500">
              <a:spcBef>
                <a:spcPts val="900"/>
              </a:spcBef>
              <a:spcAft>
                <a:spcPts val="0"/>
              </a:spcAft>
              <a:buSzPts val="1400"/>
              <a:buChar char="●"/>
            </a:pPr>
            <a:r>
              <a:rPr lang="en-AU"/>
              <a:t>Provides </a:t>
            </a:r>
            <a:r>
              <a:rPr lang="en-AU" b="1"/>
              <a:t>information </a:t>
            </a:r>
            <a:r>
              <a:rPr lang="en-AU"/>
              <a:t>only - DEA Hotspots is not an emergency service</a:t>
            </a:r>
          </a:p>
          <a:p>
            <a:pPr lvl="0">
              <a:spcBef>
                <a:spcPts val="900"/>
              </a:spcBef>
              <a:spcAft>
                <a:spcPts val="0"/>
              </a:spcAft>
            </a:pPr>
            <a:endParaRPr lang="en-AU"/>
          </a:p>
          <a:p>
            <a:pPr marL="457200" lvl="0" indent="-317500">
              <a:spcBef>
                <a:spcPts val="900"/>
              </a:spcBef>
              <a:spcAft>
                <a:spcPts val="0"/>
              </a:spcAft>
              <a:buSzPts val="1400"/>
              <a:buChar char="●"/>
            </a:pPr>
            <a:r>
              <a:rPr lang="en-AU"/>
              <a:t>Not to be used for safety of life decisions</a:t>
            </a:r>
          </a:p>
          <a:p>
            <a:endParaRPr lang="en-AU"/>
          </a:p>
        </p:txBody>
      </p:sp>
      <p:sp>
        <p:nvSpPr>
          <p:cNvPr id="4" name="Footer Placeholder 3"/>
          <p:cNvSpPr>
            <a:spLocks noGrp="1"/>
          </p:cNvSpPr>
          <p:nvPr>
            <p:ph type="ftr" sz="quarter" idx="10"/>
          </p:nvPr>
        </p:nvSpPr>
        <p:spPr/>
        <p:txBody>
          <a:bodyPr/>
          <a:lstStyle/>
          <a:p>
            <a:endParaRPr lang="en-AU"/>
          </a:p>
        </p:txBody>
      </p:sp>
      <p:sp>
        <p:nvSpPr>
          <p:cNvPr id="6" name="Google Shape;111;p29"/>
          <p:cNvSpPr txBox="1">
            <a:spLocks noGrp="1"/>
          </p:cNvSpPr>
          <p:nvPr>
            <p:ph type="title"/>
          </p:nvPr>
        </p:nvSpPr>
        <p:spPr>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DEA Hotspots role</a:t>
            </a:r>
            <a:endParaRPr/>
          </a:p>
        </p:txBody>
      </p:sp>
    </p:spTree>
    <p:extLst>
      <p:ext uri="{BB962C8B-B14F-4D97-AF65-F5344CB8AC3E}">
        <p14:creationId xmlns:p14="http://schemas.microsoft.com/office/powerpoint/2010/main" val="140231655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2AA036-B4ED-47E2-ABD1-C233EA228DFB}"/>
              </a:ext>
            </a:extLst>
          </p:cNvPr>
          <p:cNvSpPr>
            <a:spLocks noGrp="1"/>
          </p:cNvSpPr>
          <p:nvPr>
            <p:ph type="title"/>
          </p:nvPr>
        </p:nvSpPr>
        <p:spPr/>
        <p:txBody>
          <a:bodyPr/>
          <a:lstStyle/>
          <a:p>
            <a:r>
              <a:rPr lang="en-GB">
                <a:ea typeface="+mj-lt"/>
                <a:cs typeface="+mj-lt"/>
              </a:rPr>
              <a:t>DEA Hotspots </a:t>
            </a:r>
            <a:endParaRPr lang="en-GB"/>
          </a:p>
        </p:txBody>
      </p:sp>
      <p:pic>
        <p:nvPicPr>
          <p:cNvPr id="5" name="Picture 5" descr="Graphical user interface, application, website&#10;&#10;Description automatically generated">
            <a:extLst>
              <a:ext uri="{FF2B5EF4-FFF2-40B4-BE49-F238E27FC236}">
                <a16:creationId xmlns:a16="http://schemas.microsoft.com/office/drawing/2014/main" id="{A95BC4D1-329F-4B11-9C3D-73A2B37C5D5C}"/>
              </a:ext>
            </a:extLst>
          </p:cNvPr>
          <p:cNvPicPr>
            <a:picLocks noGrp="1" noChangeAspect="1"/>
          </p:cNvPicPr>
          <p:nvPr>
            <p:ph idx="1"/>
          </p:nvPr>
        </p:nvPicPr>
        <p:blipFill>
          <a:blip r:embed="rId3"/>
          <a:stretch>
            <a:fillRect/>
          </a:stretch>
        </p:blipFill>
        <p:spPr>
          <a:xfrm>
            <a:off x="710681" y="717550"/>
            <a:ext cx="7722637" cy="3941763"/>
          </a:xfrm>
        </p:spPr>
      </p:pic>
      <p:sp>
        <p:nvSpPr>
          <p:cNvPr id="9"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pic>
        <p:nvPicPr>
          <p:cNvPr id="6" name="Picture 6" descr="Graphical user interface, website&#10;&#10;Description automatically generated">
            <a:extLst>
              <a:ext uri="{FF2B5EF4-FFF2-40B4-BE49-F238E27FC236}">
                <a16:creationId xmlns:a16="http://schemas.microsoft.com/office/drawing/2014/main" id="{6883CF5A-56F1-4743-9830-E40CCE0DCF22}"/>
              </a:ext>
            </a:extLst>
          </p:cNvPr>
          <p:cNvPicPr>
            <a:picLocks noChangeAspect="1"/>
          </p:cNvPicPr>
          <p:nvPr/>
        </p:nvPicPr>
        <p:blipFill>
          <a:blip r:embed="rId4"/>
          <a:stretch>
            <a:fillRect/>
          </a:stretch>
        </p:blipFill>
        <p:spPr>
          <a:xfrm>
            <a:off x="685800" y="714851"/>
            <a:ext cx="7762875" cy="3942398"/>
          </a:xfrm>
          <a:prstGeom prst="rect">
            <a:avLst/>
          </a:prstGeom>
        </p:spPr>
      </p:pic>
      <p:pic>
        <p:nvPicPr>
          <p:cNvPr id="7" name="Picture 7" descr="Graphical user interface, website, map&#10;&#10;Description automatically generated">
            <a:extLst>
              <a:ext uri="{FF2B5EF4-FFF2-40B4-BE49-F238E27FC236}">
                <a16:creationId xmlns:a16="http://schemas.microsoft.com/office/drawing/2014/main" id="{EA36E6C1-3AD6-4517-B253-E083A6B307EE}"/>
              </a:ext>
            </a:extLst>
          </p:cNvPr>
          <p:cNvPicPr>
            <a:picLocks noChangeAspect="1"/>
          </p:cNvPicPr>
          <p:nvPr/>
        </p:nvPicPr>
        <p:blipFill>
          <a:blip r:embed="rId5"/>
          <a:stretch>
            <a:fillRect/>
          </a:stretch>
        </p:blipFill>
        <p:spPr>
          <a:xfrm>
            <a:off x="695325" y="709613"/>
            <a:ext cx="7734300" cy="3952875"/>
          </a:xfrm>
          <a:prstGeom prst="rect">
            <a:avLst/>
          </a:prstGeom>
        </p:spPr>
      </p:pic>
    </p:spTree>
    <p:extLst>
      <p:ext uri="{BB962C8B-B14F-4D97-AF65-F5344CB8AC3E}">
        <p14:creationId xmlns:p14="http://schemas.microsoft.com/office/powerpoint/2010/main" val="1877339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2">
            <a:extLst>
              <a:ext uri="{FF2B5EF4-FFF2-40B4-BE49-F238E27FC236}">
                <a16:creationId xmlns:a16="http://schemas.microsoft.com/office/drawing/2014/main" id="{AAD0561F-92D8-4FDB-A298-4D1881107EB7}"/>
              </a:ext>
            </a:extLst>
          </p:cNvPr>
          <p:cNvSpPr txBox="1">
            <a:spLocks/>
          </p:cNvSpPr>
          <p:nvPr/>
        </p:nvSpPr>
        <p:spPr bwMode="auto">
          <a:xfrm>
            <a:off x="457200" y="717822"/>
            <a:ext cx="5048250" cy="39421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rtl="0" fontAlgn="base">
              <a:spcBef>
                <a:spcPct val="50000"/>
              </a:spcBef>
              <a:spcAft>
                <a:spcPct val="0"/>
              </a:spcAft>
              <a:defRPr sz="1800">
                <a:solidFill>
                  <a:srgbClr val="4D4D4D"/>
                </a:solidFill>
                <a:latin typeface="+mn-lt"/>
                <a:ea typeface="+mn-ea"/>
                <a:cs typeface="+mn-cs"/>
              </a:defRPr>
            </a:lvl1pPr>
            <a:lvl2pPr marL="447675" indent="-268288" algn="l" rtl="0" fontAlgn="base">
              <a:spcBef>
                <a:spcPct val="50000"/>
              </a:spcBef>
              <a:spcAft>
                <a:spcPct val="0"/>
              </a:spcAft>
              <a:buChar char="•"/>
              <a:defRPr sz="1800">
                <a:solidFill>
                  <a:srgbClr val="4D4D4D"/>
                </a:solidFill>
                <a:latin typeface="+mn-lt"/>
              </a:defRPr>
            </a:lvl2pPr>
            <a:lvl3pPr marL="895350" indent="-268288" algn="l" rtl="0" fontAlgn="base">
              <a:spcBef>
                <a:spcPct val="25000"/>
              </a:spcBef>
              <a:spcAft>
                <a:spcPct val="0"/>
              </a:spcAft>
              <a:buFont typeface="Arial" charset="0"/>
              <a:buChar char="–"/>
              <a:defRPr sz="1600">
                <a:solidFill>
                  <a:srgbClr val="4D4D4D"/>
                </a:solidFill>
                <a:latin typeface="+mn-lt"/>
              </a:defRPr>
            </a:lvl3pPr>
            <a:lvl4pPr marL="1350963" indent="-271463" algn="l" rtl="0" fontAlgn="base">
              <a:spcBef>
                <a:spcPct val="25000"/>
              </a:spcBef>
              <a:spcAft>
                <a:spcPct val="0"/>
              </a:spcAft>
              <a:buChar char="•"/>
              <a:defRPr sz="1600">
                <a:solidFill>
                  <a:srgbClr val="4D4D4D"/>
                </a:solidFill>
                <a:latin typeface="+mn-lt"/>
              </a:defRPr>
            </a:lvl4pPr>
            <a:lvl5pPr marL="1792288" indent="-261938" algn="l" rtl="0" fontAlgn="base">
              <a:spcBef>
                <a:spcPct val="25000"/>
              </a:spcBef>
              <a:spcAft>
                <a:spcPct val="0"/>
              </a:spcAft>
              <a:buFont typeface="Arial" charset="0"/>
              <a:buChar char="–"/>
              <a:defRPr sz="1600">
                <a:solidFill>
                  <a:srgbClr val="4D4D4D"/>
                </a:solidFill>
                <a:latin typeface="+mn-lt"/>
              </a:defRPr>
            </a:lvl5pPr>
            <a:lvl6pPr marL="2249488" indent="-261938" algn="l" rtl="0" fontAlgn="base">
              <a:spcBef>
                <a:spcPct val="25000"/>
              </a:spcBef>
              <a:spcAft>
                <a:spcPct val="0"/>
              </a:spcAft>
              <a:buFont typeface="Arial" charset="0"/>
              <a:buChar char="–"/>
              <a:defRPr sz="2000">
                <a:solidFill>
                  <a:schemeClr val="bg1"/>
                </a:solidFill>
                <a:latin typeface="+mn-lt"/>
              </a:defRPr>
            </a:lvl6pPr>
            <a:lvl7pPr marL="2706688" indent="-261938" algn="l" rtl="0" fontAlgn="base">
              <a:spcBef>
                <a:spcPct val="25000"/>
              </a:spcBef>
              <a:spcAft>
                <a:spcPct val="0"/>
              </a:spcAft>
              <a:buFont typeface="Arial" charset="0"/>
              <a:buChar char="–"/>
              <a:defRPr sz="2000">
                <a:solidFill>
                  <a:schemeClr val="bg1"/>
                </a:solidFill>
                <a:latin typeface="+mn-lt"/>
              </a:defRPr>
            </a:lvl7pPr>
            <a:lvl8pPr marL="3163888" indent="-261938" algn="l" rtl="0" fontAlgn="base">
              <a:spcBef>
                <a:spcPct val="25000"/>
              </a:spcBef>
              <a:spcAft>
                <a:spcPct val="0"/>
              </a:spcAft>
              <a:buFont typeface="Arial" charset="0"/>
              <a:buChar char="–"/>
              <a:defRPr sz="2000">
                <a:solidFill>
                  <a:schemeClr val="bg1"/>
                </a:solidFill>
                <a:latin typeface="+mn-lt"/>
              </a:defRPr>
            </a:lvl8pPr>
            <a:lvl9pPr marL="3621088" indent="-261938" algn="l" rtl="0" fontAlgn="base">
              <a:spcBef>
                <a:spcPct val="25000"/>
              </a:spcBef>
              <a:spcAft>
                <a:spcPct val="0"/>
              </a:spcAft>
              <a:buFont typeface="Arial" charset="0"/>
              <a:buChar char="–"/>
              <a:defRPr sz="2000">
                <a:solidFill>
                  <a:schemeClr val="bg1"/>
                </a:solidFill>
                <a:latin typeface="+mn-lt"/>
              </a:defRPr>
            </a:lvl9pPr>
          </a:lstStyle>
          <a:p>
            <a:pPr>
              <a:buClrTx/>
            </a:pPr>
            <a:r>
              <a:rPr lang="en-GB" b="1">
                <a:ea typeface="+mn-lt"/>
                <a:cs typeface="+mn-lt"/>
              </a:rPr>
              <a:t>Secure site</a:t>
            </a:r>
          </a:p>
          <a:p>
            <a:pPr marL="733425" lvl="1" indent="-285750">
              <a:buClrTx/>
            </a:pPr>
            <a:r>
              <a:rPr lang="en-GB">
                <a:ea typeface="+mn-lt"/>
                <a:cs typeface="+mn-lt"/>
              </a:rPr>
              <a:t>Utilised by Emergency Services, utilities and resource companies</a:t>
            </a:r>
          </a:p>
          <a:p>
            <a:pPr marL="733425" lvl="1" indent="-285750">
              <a:buClrTx/>
            </a:pPr>
            <a:r>
              <a:rPr lang="en-GB">
                <a:ea typeface="+mn-lt"/>
                <a:cs typeface="+mn-lt"/>
              </a:rPr>
              <a:t>Dedicated &amp; highly available</a:t>
            </a:r>
          </a:p>
          <a:p>
            <a:pPr marL="733425" lvl="1" indent="-285750">
              <a:buClrTx/>
            </a:pPr>
            <a:r>
              <a:rPr lang="en-GB"/>
              <a:t>Supplemental hotspot sources</a:t>
            </a:r>
          </a:p>
          <a:p>
            <a:pPr marL="285750" indent="-285750">
              <a:buClrTx/>
            </a:pPr>
            <a:r>
              <a:rPr lang="en-GB" b="1">
                <a:ea typeface="+mn-lt"/>
                <a:cs typeface="+mn-lt"/>
              </a:rPr>
              <a:t>Public site</a:t>
            </a:r>
            <a:endParaRPr lang="en-US" b="1">
              <a:cs typeface="Arial"/>
            </a:endParaRPr>
          </a:p>
          <a:p>
            <a:pPr marL="733425" lvl="1" indent="-285750">
              <a:buClrTx/>
            </a:pPr>
            <a:r>
              <a:rPr lang="en">
                <a:cs typeface="Arial"/>
              </a:rPr>
              <a:t>DEA Hotspots filled an information gap for </a:t>
            </a:r>
            <a:r>
              <a:rPr lang="en"/>
              <a:t>the 2019-20</a:t>
            </a:r>
            <a:r>
              <a:rPr lang="en">
                <a:cs typeface="Arial"/>
              </a:rPr>
              <a:t> bushfire </a:t>
            </a:r>
            <a:r>
              <a:rPr lang="en"/>
              <a:t>season</a:t>
            </a:r>
            <a:endParaRPr lang="en-US"/>
          </a:p>
          <a:p>
            <a:pPr marL="733425" lvl="1" indent="-285750">
              <a:buClrTx/>
              <a:buChar char="•"/>
            </a:pPr>
            <a:r>
              <a:rPr lang="en"/>
              <a:t>Reflected in social media and public usage of the tool from Google Analytics</a:t>
            </a:r>
            <a:endParaRPr lang="en-GB"/>
          </a:p>
        </p:txBody>
      </p:sp>
      <p:sp>
        <p:nvSpPr>
          <p:cNvPr id="2" name="Title 1">
            <a:extLst>
              <a:ext uri="{FF2B5EF4-FFF2-40B4-BE49-F238E27FC236}">
                <a16:creationId xmlns:a16="http://schemas.microsoft.com/office/drawing/2014/main" id="{F0398031-628C-4FB6-A7F8-5BD906F28E95}"/>
              </a:ext>
            </a:extLst>
          </p:cNvPr>
          <p:cNvSpPr>
            <a:spLocks noGrp="1"/>
          </p:cNvSpPr>
          <p:nvPr>
            <p:ph type="title"/>
          </p:nvPr>
        </p:nvSpPr>
        <p:spPr/>
        <p:txBody>
          <a:bodyPr/>
          <a:lstStyle/>
          <a:p>
            <a:r>
              <a:rPr lang="en-GB">
                <a:cs typeface="Arial"/>
              </a:rPr>
              <a:t>Who uses DEA Hotspots?</a:t>
            </a:r>
            <a:endParaRPr lang="en-GB"/>
          </a:p>
        </p:txBody>
      </p:sp>
      <p:pic>
        <p:nvPicPr>
          <p:cNvPr id="11" name="Picture 11" descr="Graphical user interface, application&#10;&#10;Description automatically generated">
            <a:extLst>
              <a:ext uri="{FF2B5EF4-FFF2-40B4-BE49-F238E27FC236}">
                <a16:creationId xmlns:a16="http://schemas.microsoft.com/office/drawing/2014/main" id="{6B7242FC-7FD4-4B82-AE59-027CE39E5CA6}"/>
              </a:ext>
            </a:extLst>
          </p:cNvPr>
          <p:cNvPicPr>
            <a:picLocks noGrp="1" noChangeAspect="1"/>
          </p:cNvPicPr>
          <p:nvPr>
            <p:ph idx="1"/>
          </p:nvPr>
        </p:nvPicPr>
        <p:blipFill>
          <a:blip r:embed="rId3"/>
          <a:stretch>
            <a:fillRect/>
          </a:stretch>
        </p:blipFill>
        <p:spPr>
          <a:xfrm>
            <a:off x="5638800" y="2063721"/>
            <a:ext cx="1481934" cy="2725568"/>
          </a:xfrm>
        </p:spPr>
      </p:pic>
      <p:sp>
        <p:nvSpPr>
          <p:cNvPr id="4" name="Footer Placeholder 3">
            <a:extLst>
              <a:ext uri="{FF2B5EF4-FFF2-40B4-BE49-F238E27FC236}">
                <a16:creationId xmlns:a16="http://schemas.microsoft.com/office/drawing/2014/main" id="{64C38082-2481-4373-B0C1-7E39A8C663B1}"/>
              </a:ext>
            </a:extLst>
          </p:cNvPr>
          <p:cNvSpPr>
            <a:spLocks noGrp="1"/>
          </p:cNvSpPr>
          <p:nvPr>
            <p:ph type="ftr" sz="quarter" idx="10"/>
          </p:nvPr>
        </p:nvSpPr>
        <p:spPr/>
        <p:txBody>
          <a:bodyPr/>
          <a:lstStyle/>
          <a:p>
            <a:r>
              <a:rPr lang="en-AU"/>
              <a:t>Portals for emergency management</a:t>
            </a:r>
          </a:p>
        </p:txBody>
      </p:sp>
      <p:pic>
        <p:nvPicPr>
          <p:cNvPr id="6" name="Picture 6" descr="Chart&#10;&#10;Description automatically generated">
            <a:extLst>
              <a:ext uri="{FF2B5EF4-FFF2-40B4-BE49-F238E27FC236}">
                <a16:creationId xmlns:a16="http://schemas.microsoft.com/office/drawing/2014/main" id="{25F9A463-614F-40BF-80EA-338EC4344973}"/>
              </a:ext>
            </a:extLst>
          </p:cNvPr>
          <p:cNvPicPr>
            <a:picLocks noChangeAspect="1"/>
          </p:cNvPicPr>
          <p:nvPr/>
        </p:nvPicPr>
        <p:blipFill>
          <a:blip r:embed="rId4"/>
          <a:stretch>
            <a:fillRect/>
          </a:stretch>
        </p:blipFill>
        <p:spPr>
          <a:xfrm>
            <a:off x="5638800" y="0"/>
            <a:ext cx="3000375" cy="2295525"/>
          </a:xfrm>
          <a:prstGeom prst="rect">
            <a:avLst/>
          </a:prstGeom>
        </p:spPr>
      </p:pic>
      <p:pic>
        <p:nvPicPr>
          <p:cNvPr id="12" name="Picture 12" descr="Map&#10;&#10;Description automatically generated">
            <a:extLst>
              <a:ext uri="{FF2B5EF4-FFF2-40B4-BE49-F238E27FC236}">
                <a16:creationId xmlns:a16="http://schemas.microsoft.com/office/drawing/2014/main" id="{7426C86F-F62C-4FBD-ABB8-945FF55AB8DD}"/>
              </a:ext>
            </a:extLst>
          </p:cNvPr>
          <p:cNvPicPr>
            <a:picLocks noChangeAspect="1"/>
          </p:cNvPicPr>
          <p:nvPr/>
        </p:nvPicPr>
        <p:blipFill>
          <a:blip r:embed="rId5"/>
          <a:stretch>
            <a:fillRect/>
          </a:stretch>
        </p:blipFill>
        <p:spPr>
          <a:xfrm>
            <a:off x="7362825" y="2350889"/>
            <a:ext cx="1276350" cy="2438400"/>
          </a:xfrm>
          <a:prstGeom prst="rect">
            <a:avLst/>
          </a:prstGeom>
        </p:spPr>
      </p:pic>
    </p:spTree>
    <p:extLst>
      <p:ext uri="{BB962C8B-B14F-4D97-AF65-F5344CB8AC3E}">
        <p14:creationId xmlns:p14="http://schemas.microsoft.com/office/powerpoint/2010/main" val="1537967392"/>
      </p:ext>
    </p:extLst>
  </p:cSld>
  <p:clrMapOvr>
    <a:masterClrMapping/>
  </p:clrMapOvr>
  <p:timing>
    <p:tnLst>
      <p:par>
        <p:cTn id="1" dur="indefinite" restart="never" nodeType="tmRoot"/>
      </p:par>
    </p:tnLst>
  </p:timing>
</p:sld>
</file>

<file path=ppt/theme/theme1.xml><?xml version="1.0" encoding="utf-8"?>
<a:theme xmlns:a="http://schemas.openxmlformats.org/drawingml/2006/main" name="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2" id="{E65D8DEB-6411-4315-9145-53DA86B28F47}" vid="{E69A8215-C861-4EB0-8645-7C38589F813B}"/>
    </a:ext>
  </a:extLst>
</a:theme>
</file>

<file path=ppt/theme/theme2.xml><?xml version="1.0" encoding="utf-8"?>
<a:theme xmlns:a="http://schemas.openxmlformats.org/drawingml/2006/main" name="1_GA Blue Pages">
  <a:themeElements>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fontScheme name="GA Blue Pages">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0000" tIns="46800" rIns="90000" bIns="46800" numCol="1" anchor="t" anchorCtr="0" compatLnSpc="1">
        <a:prstTxWarp prst="textNoShape">
          <a:avLst/>
        </a:prstTxWarp>
        <a:spAutoFit/>
      </a:bodyPr>
      <a:lstStyle>
        <a:defPPr marL="0" marR="0" indent="0" algn="l" defTabSz="914400" rtl="0" eaLnBrk="0" fontAlgn="base" latinLnBrk="0" hangingPunct="0">
          <a:lnSpc>
            <a:spcPct val="100000"/>
          </a:lnSpc>
          <a:spcBef>
            <a:spcPct val="0"/>
          </a:spcBef>
          <a:spcAft>
            <a:spcPct val="0"/>
          </a:spcAft>
          <a:buClrTx/>
          <a:buSzTx/>
          <a:buFontTx/>
          <a:buNone/>
          <a:tabLst/>
          <a:defRPr kumimoji="0" lang="en-AU" sz="1800" b="0" i="0" u="none" strike="noStrike" cap="none" normalizeH="0" baseline="0" smtClean="0">
            <a:ln>
              <a:noFill/>
            </a:ln>
            <a:solidFill>
              <a:schemeClr val="tx1"/>
            </a:solidFill>
            <a:effectLst/>
            <a:latin typeface="Arial" charset="0"/>
          </a:defRPr>
        </a:defPPr>
      </a:lstStyle>
    </a:lnDef>
  </a:objectDefaults>
  <a:extraClrSchemeLst>
    <a:extraClrScheme>
      <a:clrScheme name="GA Blue Pages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GA Blue Pages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GA Blue Pages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GA Blue Pages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GA Blue Pages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GA Blue Pages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GA Blue Pages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GA Blue Pages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GA Blue Pages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GA Blue Pages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GA Blue Pages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GA Blue Pages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GA Blue Pages 13">
        <a:dk1>
          <a:srgbClr val="4D4D4F"/>
        </a:dk1>
        <a:lt1>
          <a:srgbClr val="FFFFFF"/>
        </a:lt1>
        <a:dk2>
          <a:srgbClr val="267485"/>
        </a:dk2>
        <a:lt2>
          <a:srgbClr val="808080"/>
        </a:lt2>
        <a:accent1>
          <a:srgbClr val="A0D7E4"/>
        </a:accent1>
        <a:accent2>
          <a:srgbClr val="333399"/>
        </a:accent2>
        <a:accent3>
          <a:srgbClr val="FFFFFF"/>
        </a:accent3>
        <a:accent4>
          <a:srgbClr val="404042"/>
        </a:accent4>
        <a:accent5>
          <a:srgbClr val="CDE8EF"/>
        </a:accent5>
        <a:accent6>
          <a:srgbClr val="2D2D8A"/>
        </a:accent6>
        <a:hlink>
          <a:srgbClr val="0000FF"/>
        </a:hlink>
        <a:folHlink>
          <a:srgbClr val="99CC0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8" id="{DF60CD8A-A318-AD46-BE9A-52193352F14C}" vid="{5B3BDBA9-BE04-D741-A635-5A56F3EF331E}"/>
    </a:ext>
  </a:ext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BA05B4CCAF969746A7DFD483C87E074C" ma:contentTypeVersion="12" ma:contentTypeDescription="Create a new document." ma:contentTypeScope="" ma:versionID="d0af3c44f0dacf2d3edcc373efe77bf0">
  <xsd:schema xmlns:xsd="http://www.w3.org/2001/XMLSchema" xmlns:xs="http://www.w3.org/2001/XMLSchema" xmlns:p="http://schemas.microsoft.com/office/2006/metadata/properties" xmlns:ns3="652de723-154c-4bc5-835f-34fb43002a67" xmlns:ns4="d38b54f9-3bc6-4b9b-9d63-e76760fefd27" targetNamespace="http://schemas.microsoft.com/office/2006/metadata/properties" ma:root="true" ma:fieldsID="eefa1a3fe8cf94f2c082af06fd8d61a8" ns3:_="" ns4:_="">
    <xsd:import namespace="652de723-154c-4bc5-835f-34fb43002a67"/>
    <xsd:import namespace="d38b54f9-3bc6-4b9b-9d63-e76760fefd27"/>
    <xsd:element name="properties">
      <xsd:complexType>
        <xsd:sequence>
          <xsd:element name="documentManagement">
            <xsd:complexType>
              <xsd:all>
                <xsd:element ref="ns3:MediaServiceMetadata" minOccurs="0"/>
                <xsd:element ref="ns3:MediaServiceFastMetadata" minOccurs="0"/>
                <xsd:element ref="ns3:MediaServiceAutoTags" minOccurs="0"/>
                <xsd:element ref="ns3:MediaServiceDateTaken" minOccurs="0"/>
                <xsd:element ref="ns3:MediaServiceOCR" minOccurs="0"/>
                <xsd:element ref="ns3:MediaServiceGenerationTime" minOccurs="0"/>
                <xsd:element ref="ns3:MediaServiceEventHashCode" minOccurs="0"/>
                <xsd:element ref="ns4:SharedWithUsers" minOccurs="0"/>
                <xsd:element ref="ns4:SharedWithDetails" minOccurs="0"/>
                <xsd:element ref="ns4:SharingHintHash" minOccurs="0"/>
                <xsd:element ref="ns3:MediaServiceAutoKeyPoints" minOccurs="0"/>
                <xsd:element ref="ns3:MediaServiceKeyPoint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52de723-154c-4bc5-835f-34fb43002a67"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38b54f9-3bc6-4b9b-9d63-e76760fefd27" elementFormDefault="qualified">
    <xsd:import namespace="http://schemas.microsoft.com/office/2006/documentManagement/types"/>
    <xsd:import namespace="http://schemas.microsoft.com/office/infopath/2007/PartnerControls"/>
    <xsd:element name="SharedWithUsers" ma:index="1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6" nillable="true" ma:displayName="Shared With Details" ma:internalName="SharedWithDetails" ma:readOnly="true">
      <xsd:simpleType>
        <xsd:restriction base="dms:Note">
          <xsd:maxLength value="255"/>
        </xsd:restriction>
      </xsd:simpleType>
    </xsd:element>
    <xsd:element name="SharingHintHash" ma:index="17"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1EE5C5A2-7128-4AE6-9B0E-401B234D0359}">
  <ds:schemaRefs>
    <ds:schemaRef ds:uri="http://schemas.microsoft.com/office/2006/documentManagement/types"/>
    <ds:schemaRef ds:uri="http://schemas.microsoft.com/office/infopath/2007/PartnerControls"/>
    <ds:schemaRef ds:uri="http://purl.org/dc/elements/1.1/"/>
    <ds:schemaRef ds:uri="http://schemas.microsoft.com/office/2006/metadata/properties"/>
    <ds:schemaRef ds:uri="d38b54f9-3bc6-4b9b-9d63-e76760fefd27"/>
    <ds:schemaRef ds:uri="652de723-154c-4bc5-835f-34fb43002a67"/>
    <ds:schemaRef ds:uri="http://purl.org/dc/terms/"/>
    <ds:schemaRef ds:uri="http://schemas.openxmlformats.org/package/2006/metadata/core-properties"/>
    <ds:schemaRef ds:uri="http://www.w3.org/XML/1998/namespace"/>
    <ds:schemaRef ds:uri="http://purl.org/dc/dcmitype/"/>
  </ds:schemaRefs>
</ds:datastoreItem>
</file>

<file path=customXml/itemProps2.xml><?xml version="1.0" encoding="utf-8"?>
<ds:datastoreItem xmlns:ds="http://schemas.openxmlformats.org/officeDocument/2006/customXml" ds:itemID="{313C36DE-7F90-49D1-8286-17EA2591DCF9}">
  <ds:schemaRefs>
    <ds:schemaRef ds:uri="http://schemas.microsoft.com/sharepoint/v3/contenttype/forms"/>
  </ds:schemaRefs>
</ds:datastoreItem>
</file>

<file path=customXml/itemProps3.xml><?xml version="1.0" encoding="utf-8"?>
<ds:datastoreItem xmlns:ds="http://schemas.openxmlformats.org/officeDocument/2006/customXml" ds:itemID="{9DEFF55D-7716-4F06-A19A-3BB4A944BD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52de723-154c-4bc5-835f-34fb43002a67"/>
    <ds:schemaRef ds:uri="d38b54f9-3bc6-4b9b-9d63-e76760fefd2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229</TotalTime>
  <Words>1383</Words>
  <Application>Microsoft Office PowerPoint</Application>
  <PresentationFormat>On-screen Show (16:9)</PresentationFormat>
  <Paragraphs>143</Paragraphs>
  <Slides>16</Slides>
  <Notes>15</Notes>
  <HiddenSlides>0</HiddenSlides>
  <MMClips>2</MMClips>
  <ScaleCrop>false</ScaleCrop>
  <HeadingPairs>
    <vt:vector size="6" baseType="variant">
      <vt:variant>
        <vt:lpstr>Fonts Used</vt:lpstr>
      </vt:variant>
      <vt:variant>
        <vt:i4>2</vt:i4>
      </vt:variant>
      <vt:variant>
        <vt:lpstr>Theme</vt:lpstr>
      </vt:variant>
      <vt:variant>
        <vt:i4>2</vt:i4>
      </vt:variant>
      <vt:variant>
        <vt:lpstr>Slide Titles</vt:lpstr>
      </vt:variant>
      <vt:variant>
        <vt:i4>16</vt:i4>
      </vt:variant>
    </vt:vector>
  </HeadingPairs>
  <TitlesOfParts>
    <vt:vector size="20" baseType="lpstr">
      <vt:lpstr>Arial</vt:lpstr>
      <vt:lpstr>Calibri</vt:lpstr>
      <vt:lpstr>GA Blue Pages</vt:lpstr>
      <vt:lpstr>1_GA Blue Pages</vt:lpstr>
      <vt:lpstr>Digital Earth Australia Hotspots</vt:lpstr>
      <vt:lpstr>Overview</vt:lpstr>
      <vt:lpstr>DEA Hotspots satellite sensors</vt:lpstr>
      <vt:lpstr>DEA Hotspots</vt:lpstr>
      <vt:lpstr>DEA Hotspots</vt:lpstr>
      <vt:lpstr>What you need to know </vt:lpstr>
      <vt:lpstr>DEA Hotspots role</vt:lpstr>
      <vt:lpstr>DEA Hotspots </vt:lpstr>
      <vt:lpstr>Who uses DEA Hotspots?</vt:lpstr>
      <vt:lpstr>Impact</vt:lpstr>
      <vt:lpstr>PowerPoint Presentation</vt:lpstr>
      <vt:lpstr>Current</vt:lpstr>
      <vt:lpstr>Future</vt:lpstr>
      <vt:lpstr>Team effort</vt:lpstr>
      <vt:lpstr>Thanks!</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ANGSTT Quick overview</dc:title>
  <dc:creator>Alessandra Monerris Belda</dc:creator>
  <cp:lastModifiedBy>Arnold Maggie</cp:lastModifiedBy>
  <cp:revision>111</cp:revision>
  <dcterms:modified xsi:type="dcterms:W3CDTF">2021-03-31T01:52:54Z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0x010100BA05B4CCAF969746A7DFD483C87E074C</vt:lpwstr>
  </property>
</Properties>
</file>